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media/image1.wmf" ContentType="image/x-wmf"/>
  <Override PartName="/ppt/media/image2.wmf" ContentType="image/x-wmf"/>
  <Override PartName="/ppt/media/image8.jpeg" ContentType="image/jpeg"/>
  <Override PartName="/ppt/media/image3.wmf" ContentType="image/x-wmf"/>
  <Override PartName="/ppt/media/image4.wmf" ContentType="image/x-wmf"/>
  <Override PartName="/ppt/media/image5.wmf" ContentType="image/x-wmf"/>
  <Override PartName="/ppt/media/image6.wmf" ContentType="image/x-wmf"/>
  <Override PartName="/ppt/media/image10.png" ContentType="image/png"/>
  <Override PartName="/ppt/media/image7.wmf" ContentType="image/x-wmf"/>
  <Override PartName="/ppt/media/image11.png" ContentType="image/png"/>
  <Override PartName="/ppt/media/image9.png" ContentType="image/png"/>
  <Override PartName="/ppt/presProps.xml" ContentType="application/vnd.openxmlformats-officedocument.presentationml.presProps+xml"/>
  <Override PartName="/ppt/slideLayouts/slideLayout1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_rels/slideLayout71.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30.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3.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55.xml.rels" ContentType="application/vnd.openxmlformats-package.relationships+xml"/>
  <Override PartName="/ppt/slideLayouts/_rels/slideLayout6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6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68.xml.rels" ContentType="application/vnd.openxmlformats-package.relationships+xml"/>
  <Override PartName="/ppt/slideLayouts/_rels/slideLayout57.xml.rels" ContentType="application/vnd.openxmlformats-package.relationships+xml"/>
  <Override PartName="/ppt/slideLayouts/_rels/slideLayout70.xml.rels" ContentType="application/vnd.openxmlformats-package.relationships+xml"/>
  <Override PartName="/ppt/slideLayouts/_rels/slideLayout46.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9.xml.rels" ContentType="application/vnd.openxmlformats-package.relationships+xml"/>
  <Override PartName="/ppt/slideLayouts/_rels/slideLayout56.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47.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3.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42.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64.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48.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1.xml.rels" ContentType="application/vnd.openxmlformats-package.relationships+xml"/>
  <Override PartName="/ppt/slideLayouts/_rels/slideLayout24.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31.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5.xml.rels" ContentType="application/vnd.openxmlformats-package.relationships+xml"/>
  <Override PartName="/ppt/slideLayouts/_rels/slideLayout51.xml.rels" ContentType="application/vnd.openxmlformats-package.relationships+xml"/>
  <Override PartName="/ppt/slideLayouts/_rels/slideLayout17.xml.rels" ContentType="application/vnd.openxmlformats-package.relationships+xml"/>
  <Override PartName="/ppt/slideLayouts/_rels/slideLayout36.xml.rels" ContentType="application/vnd.openxmlformats-package.relationships+xml"/>
  <Override PartName="/ppt/slideLayouts/_rels/slideLayout28.xml.rels" ContentType="application/vnd.openxmlformats-package.relationships+xml"/>
  <Override PartName="/ppt/slideLayouts/_rels/slideLayout49.xml.rels" ContentType="application/vnd.openxmlformats-package.relationship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8.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2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7.xml" ContentType="application/vnd.openxmlformats-officedocument.presentationml.slideLayout+xml"/>
  <Override PartName="/ppt/slideLayouts/slideLayout64.xml" ContentType="application/vnd.openxmlformats-officedocument.presentationml.slideLayout+xml"/>
  <Override PartName="/ppt/slideLayouts/slideLayout55.xml" ContentType="application/vnd.openxmlformats-officedocument.presentationml.slideLayout+xml"/>
  <Override PartName="/ppt/slideLayouts/slideLayout37.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56.xml" ContentType="application/vnd.openxmlformats-officedocument.presentationml.slideLayout+xml"/>
  <Override PartName="/ppt/slideLayouts/slideLayout38.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57.xml" ContentType="application/vnd.openxmlformats-officedocument.presentationml.slideLayout+xml"/>
  <Override PartName="/ppt/slideLayouts/slideLayout39.xml" ContentType="application/vnd.openxmlformats-officedocument.presentationml.slideLayout+xml"/>
  <Override PartName="/ppt/slideLayouts/slideLayout72.xml" ContentType="application/vnd.openxmlformats-officedocument.presentationml.slideLayout+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9144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8" name="PlaceHolder 2"/>
          <p:cNvSpPr>
            <a:spLocks noGrp="1"/>
          </p:cNvSpPr>
          <p:nvPr>
            <p:ph/>
          </p:nvPr>
        </p:nvSpPr>
        <p:spPr>
          <a:xfrm>
            <a:off x="249120" y="126360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9" name="PlaceHolder 3"/>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31"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32"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33"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34" name="PlaceHolder 5"/>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36" name="PlaceHolder 2"/>
          <p:cNvSpPr>
            <a:spLocks noGrp="1"/>
          </p:cNvSpPr>
          <p:nvPr>
            <p:ph/>
          </p:nvPr>
        </p:nvSpPr>
        <p:spPr>
          <a:xfrm>
            <a:off x="24912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37" name="PlaceHolder 3"/>
          <p:cNvSpPr>
            <a:spLocks noGrp="1"/>
          </p:cNvSpPr>
          <p:nvPr>
            <p:ph/>
          </p:nvPr>
        </p:nvSpPr>
        <p:spPr>
          <a:xfrm>
            <a:off x="31726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38" name="PlaceHolder 4"/>
          <p:cNvSpPr>
            <a:spLocks noGrp="1"/>
          </p:cNvSpPr>
          <p:nvPr>
            <p:ph/>
          </p:nvPr>
        </p:nvSpPr>
        <p:spPr>
          <a:xfrm>
            <a:off x="60958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39" name="PlaceHolder 5"/>
          <p:cNvSpPr>
            <a:spLocks noGrp="1"/>
          </p:cNvSpPr>
          <p:nvPr>
            <p:ph/>
          </p:nvPr>
        </p:nvSpPr>
        <p:spPr>
          <a:xfrm>
            <a:off x="24912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40" name="PlaceHolder 6"/>
          <p:cNvSpPr>
            <a:spLocks noGrp="1"/>
          </p:cNvSpPr>
          <p:nvPr>
            <p:ph/>
          </p:nvPr>
        </p:nvSpPr>
        <p:spPr>
          <a:xfrm>
            <a:off x="31726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41" name="PlaceHolder 7"/>
          <p:cNvSpPr>
            <a:spLocks noGrp="1"/>
          </p:cNvSpPr>
          <p:nvPr>
            <p:ph/>
          </p:nvPr>
        </p:nvSpPr>
        <p:spPr>
          <a:xfrm>
            <a:off x="60958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50" name="PlaceHolder 2"/>
          <p:cNvSpPr>
            <a:spLocks noGrp="1"/>
          </p:cNvSpPr>
          <p:nvPr>
            <p:ph type="subTitle"/>
          </p:nvPr>
        </p:nvSpPr>
        <p:spPr>
          <a:xfrm>
            <a:off x="249120" y="1263600"/>
            <a:ext cx="8646840" cy="486360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52" name="PlaceHolder 2"/>
          <p:cNvSpPr>
            <a:spLocks noGrp="1"/>
          </p:cNvSpPr>
          <p:nvPr>
            <p:ph/>
          </p:nvPr>
        </p:nvSpPr>
        <p:spPr>
          <a:xfrm>
            <a:off x="249120" y="1263600"/>
            <a:ext cx="864684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54"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55"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243000" y="184320"/>
            <a:ext cx="8654040" cy="163332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59"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60"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61"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7" name="PlaceHolder 2"/>
          <p:cNvSpPr>
            <a:spLocks noGrp="1"/>
          </p:cNvSpPr>
          <p:nvPr>
            <p:ph type="subTitle"/>
          </p:nvPr>
        </p:nvSpPr>
        <p:spPr>
          <a:xfrm>
            <a:off x="249120" y="1263600"/>
            <a:ext cx="8646840" cy="486360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63"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64"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65" name="PlaceHolder 4"/>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67"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68"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69" name="PlaceHolder 4"/>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71" name="PlaceHolder 2"/>
          <p:cNvSpPr>
            <a:spLocks noGrp="1"/>
          </p:cNvSpPr>
          <p:nvPr>
            <p:ph/>
          </p:nvPr>
        </p:nvSpPr>
        <p:spPr>
          <a:xfrm>
            <a:off x="249120" y="126360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72" name="PlaceHolder 3"/>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74"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75"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76"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77" name="PlaceHolder 5"/>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79" name="PlaceHolder 2"/>
          <p:cNvSpPr>
            <a:spLocks noGrp="1"/>
          </p:cNvSpPr>
          <p:nvPr>
            <p:ph/>
          </p:nvPr>
        </p:nvSpPr>
        <p:spPr>
          <a:xfrm>
            <a:off x="24912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80" name="PlaceHolder 3"/>
          <p:cNvSpPr>
            <a:spLocks noGrp="1"/>
          </p:cNvSpPr>
          <p:nvPr>
            <p:ph/>
          </p:nvPr>
        </p:nvSpPr>
        <p:spPr>
          <a:xfrm>
            <a:off x="31726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81" name="PlaceHolder 4"/>
          <p:cNvSpPr>
            <a:spLocks noGrp="1"/>
          </p:cNvSpPr>
          <p:nvPr>
            <p:ph/>
          </p:nvPr>
        </p:nvSpPr>
        <p:spPr>
          <a:xfrm>
            <a:off x="60958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82" name="PlaceHolder 5"/>
          <p:cNvSpPr>
            <a:spLocks noGrp="1"/>
          </p:cNvSpPr>
          <p:nvPr>
            <p:ph/>
          </p:nvPr>
        </p:nvSpPr>
        <p:spPr>
          <a:xfrm>
            <a:off x="24912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83" name="PlaceHolder 6"/>
          <p:cNvSpPr>
            <a:spLocks noGrp="1"/>
          </p:cNvSpPr>
          <p:nvPr>
            <p:ph/>
          </p:nvPr>
        </p:nvSpPr>
        <p:spPr>
          <a:xfrm>
            <a:off x="31726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84" name="PlaceHolder 7"/>
          <p:cNvSpPr>
            <a:spLocks noGrp="1"/>
          </p:cNvSpPr>
          <p:nvPr>
            <p:ph/>
          </p:nvPr>
        </p:nvSpPr>
        <p:spPr>
          <a:xfrm>
            <a:off x="60958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94" name="PlaceHolder 2"/>
          <p:cNvSpPr>
            <a:spLocks noGrp="1"/>
          </p:cNvSpPr>
          <p:nvPr>
            <p:ph type="subTitle"/>
          </p:nvPr>
        </p:nvSpPr>
        <p:spPr>
          <a:xfrm>
            <a:off x="249120" y="1263600"/>
            <a:ext cx="8646840" cy="486360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96" name="PlaceHolder 2"/>
          <p:cNvSpPr>
            <a:spLocks noGrp="1"/>
          </p:cNvSpPr>
          <p:nvPr>
            <p:ph/>
          </p:nvPr>
        </p:nvSpPr>
        <p:spPr>
          <a:xfrm>
            <a:off x="249120" y="1263600"/>
            <a:ext cx="864684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98"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99"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9" name="PlaceHolder 2"/>
          <p:cNvSpPr>
            <a:spLocks noGrp="1"/>
          </p:cNvSpPr>
          <p:nvPr>
            <p:ph/>
          </p:nvPr>
        </p:nvSpPr>
        <p:spPr>
          <a:xfrm>
            <a:off x="249120" y="1263600"/>
            <a:ext cx="864684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243000" y="184320"/>
            <a:ext cx="8654040" cy="163332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03"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04"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05"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07"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08"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09" name="PlaceHolder 4"/>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11"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12"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13" name="PlaceHolder 4"/>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15" name="PlaceHolder 2"/>
          <p:cNvSpPr>
            <a:spLocks noGrp="1"/>
          </p:cNvSpPr>
          <p:nvPr>
            <p:ph/>
          </p:nvPr>
        </p:nvSpPr>
        <p:spPr>
          <a:xfrm>
            <a:off x="249120" y="126360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16" name="PlaceHolder 3"/>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18"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19"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20"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21" name="PlaceHolder 5"/>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23" name="PlaceHolder 2"/>
          <p:cNvSpPr>
            <a:spLocks noGrp="1"/>
          </p:cNvSpPr>
          <p:nvPr>
            <p:ph/>
          </p:nvPr>
        </p:nvSpPr>
        <p:spPr>
          <a:xfrm>
            <a:off x="24912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24" name="PlaceHolder 3"/>
          <p:cNvSpPr>
            <a:spLocks noGrp="1"/>
          </p:cNvSpPr>
          <p:nvPr>
            <p:ph/>
          </p:nvPr>
        </p:nvSpPr>
        <p:spPr>
          <a:xfrm>
            <a:off x="31726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25" name="PlaceHolder 4"/>
          <p:cNvSpPr>
            <a:spLocks noGrp="1"/>
          </p:cNvSpPr>
          <p:nvPr>
            <p:ph/>
          </p:nvPr>
        </p:nvSpPr>
        <p:spPr>
          <a:xfrm>
            <a:off x="60958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26" name="PlaceHolder 5"/>
          <p:cNvSpPr>
            <a:spLocks noGrp="1"/>
          </p:cNvSpPr>
          <p:nvPr>
            <p:ph/>
          </p:nvPr>
        </p:nvSpPr>
        <p:spPr>
          <a:xfrm>
            <a:off x="24912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27" name="PlaceHolder 6"/>
          <p:cNvSpPr>
            <a:spLocks noGrp="1"/>
          </p:cNvSpPr>
          <p:nvPr>
            <p:ph/>
          </p:nvPr>
        </p:nvSpPr>
        <p:spPr>
          <a:xfrm>
            <a:off x="31726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28" name="PlaceHolder 7"/>
          <p:cNvSpPr>
            <a:spLocks noGrp="1"/>
          </p:cNvSpPr>
          <p:nvPr>
            <p:ph/>
          </p:nvPr>
        </p:nvSpPr>
        <p:spPr>
          <a:xfrm>
            <a:off x="60958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38" name="PlaceHolder 2"/>
          <p:cNvSpPr>
            <a:spLocks noGrp="1"/>
          </p:cNvSpPr>
          <p:nvPr>
            <p:ph type="subTitle"/>
          </p:nvPr>
        </p:nvSpPr>
        <p:spPr>
          <a:xfrm>
            <a:off x="249120" y="1263600"/>
            <a:ext cx="8646840" cy="486360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40" name="PlaceHolder 2"/>
          <p:cNvSpPr>
            <a:spLocks noGrp="1"/>
          </p:cNvSpPr>
          <p:nvPr>
            <p:ph/>
          </p:nvPr>
        </p:nvSpPr>
        <p:spPr>
          <a:xfrm>
            <a:off x="249120" y="1263600"/>
            <a:ext cx="864684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1"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2"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42"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43"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 name="PlaceHolder 1"/>
          <p:cNvSpPr>
            <a:spLocks noGrp="1"/>
          </p:cNvSpPr>
          <p:nvPr>
            <p:ph type="subTitle"/>
          </p:nvPr>
        </p:nvSpPr>
        <p:spPr>
          <a:xfrm>
            <a:off x="243000" y="184320"/>
            <a:ext cx="8654040" cy="163332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47"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48"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49"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51"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52"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53" name="PlaceHolder 4"/>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55"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56"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57" name="PlaceHolder 4"/>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59" name="PlaceHolder 2"/>
          <p:cNvSpPr>
            <a:spLocks noGrp="1"/>
          </p:cNvSpPr>
          <p:nvPr>
            <p:ph/>
          </p:nvPr>
        </p:nvSpPr>
        <p:spPr>
          <a:xfrm>
            <a:off x="249120" y="126360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60" name="PlaceHolder 3"/>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62"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63"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64"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65" name="PlaceHolder 5"/>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67" name="PlaceHolder 2"/>
          <p:cNvSpPr>
            <a:spLocks noGrp="1"/>
          </p:cNvSpPr>
          <p:nvPr>
            <p:ph/>
          </p:nvPr>
        </p:nvSpPr>
        <p:spPr>
          <a:xfrm>
            <a:off x="24912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68" name="PlaceHolder 3"/>
          <p:cNvSpPr>
            <a:spLocks noGrp="1"/>
          </p:cNvSpPr>
          <p:nvPr>
            <p:ph/>
          </p:nvPr>
        </p:nvSpPr>
        <p:spPr>
          <a:xfrm>
            <a:off x="31726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69" name="PlaceHolder 4"/>
          <p:cNvSpPr>
            <a:spLocks noGrp="1"/>
          </p:cNvSpPr>
          <p:nvPr>
            <p:ph/>
          </p:nvPr>
        </p:nvSpPr>
        <p:spPr>
          <a:xfrm>
            <a:off x="60958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70" name="PlaceHolder 5"/>
          <p:cNvSpPr>
            <a:spLocks noGrp="1"/>
          </p:cNvSpPr>
          <p:nvPr>
            <p:ph/>
          </p:nvPr>
        </p:nvSpPr>
        <p:spPr>
          <a:xfrm>
            <a:off x="24912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71" name="PlaceHolder 6"/>
          <p:cNvSpPr>
            <a:spLocks noGrp="1"/>
          </p:cNvSpPr>
          <p:nvPr>
            <p:ph/>
          </p:nvPr>
        </p:nvSpPr>
        <p:spPr>
          <a:xfrm>
            <a:off x="31726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72" name="PlaceHolder 7"/>
          <p:cNvSpPr>
            <a:spLocks noGrp="1"/>
          </p:cNvSpPr>
          <p:nvPr>
            <p:ph/>
          </p:nvPr>
        </p:nvSpPr>
        <p:spPr>
          <a:xfrm>
            <a:off x="60958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83" name="PlaceHolder 2"/>
          <p:cNvSpPr>
            <a:spLocks noGrp="1"/>
          </p:cNvSpPr>
          <p:nvPr>
            <p:ph type="subTitle"/>
          </p:nvPr>
        </p:nvSpPr>
        <p:spPr>
          <a:xfrm>
            <a:off x="249120" y="1263600"/>
            <a:ext cx="8646840" cy="486360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85" name="PlaceHolder 2"/>
          <p:cNvSpPr>
            <a:spLocks noGrp="1"/>
          </p:cNvSpPr>
          <p:nvPr>
            <p:ph/>
          </p:nvPr>
        </p:nvSpPr>
        <p:spPr>
          <a:xfrm>
            <a:off x="249120" y="1263600"/>
            <a:ext cx="864684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87"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88"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243000" y="184320"/>
            <a:ext cx="8654040" cy="163332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92"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93"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94"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96"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97"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98" name="PlaceHolder 4"/>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00"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01"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02" name="PlaceHolder 4"/>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04" name="PlaceHolder 2"/>
          <p:cNvSpPr>
            <a:spLocks noGrp="1"/>
          </p:cNvSpPr>
          <p:nvPr>
            <p:ph/>
          </p:nvPr>
        </p:nvSpPr>
        <p:spPr>
          <a:xfrm>
            <a:off x="249120" y="126360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05" name="PlaceHolder 3"/>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07"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08"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09"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10" name="PlaceHolder 5"/>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243000" y="184320"/>
            <a:ext cx="8654040" cy="163332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12" name="PlaceHolder 2"/>
          <p:cNvSpPr>
            <a:spLocks noGrp="1"/>
          </p:cNvSpPr>
          <p:nvPr>
            <p:ph/>
          </p:nvPr>
        </p:nvSpPr>
        <p:spPr>
          <a:xfrm>
            <a:off x="24912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13" name="PlaceHolder 3"/>
          <p:cNvSpPr>
            <a:spLocks noGrp="1"/>
          </p:cNvSpPr>
          <p:nvPr>
            <p:ph/>
          </p:nvPr>
        </p:nvSpPr>
        <p:spPr>
          <a:xfrm>
            <a:off x="31726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14" name="PlaceHolder 4"/>
          <p:cNvSpPr>
            <a:spLocks noGrp="1"/>
          </p:cNvSpPr>
          <p:nvPr>
            <p:ph/>
          </p:nvPr>
        </p:nvSpPr>
        <p:spPr>
          <a:xfrm>
            <a:off x="60958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15" name="PlaceHolder 5"/>
          <p:cNvSpPr>
            <a:spLocks noGrp="1"/>
          </p:cNvSpPr>
          <p:nvPr>
            <p:ph/>
          </p:nvPr>
        </p:nvSpPr>
        <p:spPr>
          <a:xfrm>
            <a:off x="24912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16" name="PlaceHolder 6"/>
          <p:cNvSpPr>
            <a:spLocks noGrp="1"/>
          </p:cNvSpPr>
          <p:nvPr>
            <p:ph/>
          </p:nvPr>
        </p:nvSpPr>
        <p:spPr>
          <a:xfrm>
            <a:off x="31726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17" name="PlaceHolder 7"/>
          <p:cNvSpPr>
            <a:spLocks noGrp="1"/>
          </p:cNvSpPr>
          <p:nvPr>
            <p:ph/>
          </p:nvPr>
        </p:nvSpPr>
        <p:spPr>
          <a:xfrm>
            <a:off x="60958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5"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26" name="PlaceHolder 2"/>
          <p:cNvSpPr>
            <a:spLocks noGrp="1"/>
          </p:cNvSpPr>
          <p:nvPr>
            <p:ph type="subTitle"/>
          </p:nvPr>
        </p:nvSpPr>
        <p:spPr>
          <a:xfrm>
            <a:off x="249120" y="1263600"/>
            <a:ext cx="8646840" cy="486360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28" name="PlaceHolder 2"/>
          <p:cNvSpPr>
            <a:spLocks noGrp="1"/>
          </p:cNvSpPr>
          <p:nvPr>
            <p:ph/>
          </p:nvPr>
        </p:nvSpPr>
        <p:spPr>
          <a:xfrm>
            <a:off x="249120" y="1263600"/>
            <a:ext cx="864684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30"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31"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2"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3" name="PlaceHolder 1"/>
          <p:cNvSpPr>
            <a:spLocks noGrp="1"/>
          </p:cNvSpPr>
          <p:nvPr>
            <p:ph type="subTitle"/>
          </p:nvPr>
        </p:nvSpPr>
        <p:spPr>
          <a:xfrm>
            <a:off x="243000" y="184320"/>
            <a:ext cx="8654040" cy="1633320"/>
          </a:xfrm>
          <a:prstGeom prst="rect">
            <a:avLst/>
          </a:prstGeom>
          <a:noFill/>
          <a:ln w="0">
            <a:noFill/>
          </a:ln>
        </p:spPr>
        <p:txBody>
          <a:bodyPr lIns="0" rIns="0" tIns="0" bIns="0" anchor="ctr">
            <a:noAutofit/>
          </a:bodyPr>
          <a:p>
            <a:pPr algn="ctr">
              <a:buNone/>
            </a:pPr>
            <a:endParaRPr b="0" lang="de-LI"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35"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36"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37"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39"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40"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41" name="PlaceHolder 4"/>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43"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44"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45" name="PlaceHolder 4"/>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16"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7" name="PlaceHolder 3"/>
          <p:cNvSpPr>
            <a:spLocks noGrp="1"/>
          </p:cNvSpPr>
          <p:nvPr>
            <p:ph/>
          </p:nvPr>
        </p:nvSpPr>
        <p:spPr>
          <a:xfrm>
            <a:off x="468000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18"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47" name="PlaceHolder 2"/>
          <p:cNvSpPr>
            <a:spLocks noGrp="1"/>
          </p:cNvSpPr>
          <p:nvPr>
            <p:ph/>
          </p:nvPr>
        </p:nvSpPr>
        <p:spPr>
          <a:xfrm>
            <a:off x="249120" y="126360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48" name="PlaceHolder 3"/>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50"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51"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52" name="PlaceHolder 4"/>
          <p:cNvSpPr>
            <a:spLocks noGrp="1"/>
          </p:cNvSpPr>
          <p:nvPr>
            <p:ph/>
          </p:nvPr>
        </p:nvSpPr>
        <p:spPr>
          <a:xfrm>
            <a:off x="24912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53" name="PlaceHolder 5"/>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55" name="PlaceHolder 2"/>
          <p:cNvSpPr>
            <a:spLocks noGrp="1"/>
          </p:cNvSpPr>
          <p:nvPr>
            <p:ph/>
          </p:nvPr>
        </p:nvSpPr>
        <p:spPr>
          <a:xfrm>
            <a:off x="24912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56" name="PlaceHolder 3"/>
          <p:cNvSpPr>
            <a:spLocks noGrp="1"/>
          </p:cNvSpPr>
          <p:nvPr>
            <p:ph/>
          </p:nvPr>
        </p:nvSpPr>
        <p:spPr>
          <a:xfrm>
            <a:off x="31726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57" name="PlaceHolder 4"/>
          <p:cNvSpPr>
            <a:spLocks noGrp="1"/>
          </p:cNvSpPr>
          <p:nvPr>
            <p:ph/>
          </p:nvPr>
        </p:nvSpPr>
        <p:spPr>
          <a:xfrm>
            <a:off x="6095880" y="126360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58" name="PlaceHolder 5"/>
          <p:cNvSpPr>
            <a:spLocks noGrp="1"/>
          </p:cNvSpPr>
          <p:nvPr>
            <p:ph/>
          </p:nvPr>
        </p:nvSpPr>
        <p:spPr>
          <a:xfrm>
            <a:off x="24912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59" name="PlaceHolder 6"/>
          <p:cNvSpPr>
            <a:spLocks noGrp="1"/>
          </p:cNvSpPr>
          <p:nvPr>
            <p:ph/>
          </p:nvPr>
        </p:nvSpPr>
        <p:spPr>
          <a:xfrm>
            <a:off x="31726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60" name="PlaceHolder 7"/>
          <p:cNvSpPr>
            <a:spLocks noGrp="1"/>
          </p:cNvSpPr>
          <p:nvPr>
            <p:ph/>
          </p:nvPr>
        </p:nvSpPr>
        <p:spPr>
          <a:xfrm>
            <a:off x="6095880" y="3804120"/>
            <a:ext cx="278388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0" name="PlaceHolder 2"/>
          <p:cNvSpPr>
            <a:spLocks noGrp="1"/>
          </p:cNvSpPr>
          <p:nvPr>
            <p:ph/>
          </p:nvPr>
        </p:nvSpPr>
        <p:spPr>
          <a:xfrm>
            <a:off x="249120" y="1263600"/>
            <a:ext cx="4219560" cy="486360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1"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2" name="PlaceHolder 4"/>
          <p:cNvSpPr>
            <a:spLocks noGrp="1"/>
          </p:cNvSpPr>
          <p:nvPr>
            <p:ph/>
          </p:nvPr>
        </p:nvSpPr>
        <p:spPr>
          <a:xfrm>
            <a:off x="4680000" y="380412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43000" y="183600"/>
            <a:ext cx="8654040" cy="353880"/>
          </a:xfrm>
          <a:prstGeom prst="rect">
            <a:avLst/>
          </a:prstGeom>
          <a:noFill/>
          <a:ln w="0">
            <a:noFill/>
          </a:ln>
        </p:spPr>
        <p:txBody>
          <a:bodyPr lIns="0" rIns="0" tIns="0" bIns="0" anchor="ctr">
            <a:noAutofit/>
          </a:bodyPr>
          <a:p>
            <a:pPr algn="ctr">
              <a:buNone/>
            </a:pPr>
            <a:endParaRPr b="0" lang="en-US" sz="2500" spc="-1" strike="noStrike">
              <a:solidFill>
                <a:srgbClr val="0028ad"/>
              </a:solidFill>
              <a:latin typeface="Arial"/>
            </a:endParaRPr>
          </a:p>
        </p:txBody>
      </p:sp>
      <p:sp>
        <p:nvSpPr>
          <p:cNvPr id="24" name="PlaceHolder 2"/>
          <p:cNvSpPr>
            <a:spLocks noGrp="1"/>
          </p:cNvSpPr>
          <p:nvPr>
            <p:ph/>
          </p:nvPr>
        </p:nvSpPr>
        <p:spPr>
          <a:xfrm>
            <a:off x="24912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5" name="PlaceHolder 3"/>
          <p:cNvSpPr>
            <a:spLocks noGrp="1"/>
          </p:cNvSpPr>
          <p:nvPr>
            <p:ph/>
          </p:nvPr>
        </p:nvSpPr>
        <p:spPr>
          <a:xfrm>
            <a:off x="4680000" y="1263600"/>
            <a:ext cx="421956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
        <p:nvSpPr>
          <p:cNvPr id="26" name="PlaceHolder 4"/>
          <p:cNvSpPr>
            <a:spLocks noGrp="1"/>
          </p:cNvSpPr>
          <p:nvPr>
            <p:ph/>
          </p:nvPr>
        </p:nvSpPr>
        <p:spPr>
          <a:xfrm>
            <a:off x="249120" y="3804120"/>
            <a:ext cx="8646840" cy="2319840"/>
          </a:xfrm>
          <a:prstGeom prst="rect">
            <a:avLst/>
          </a:prstGeom>
          <a:noFill/>
          <a:ln w="0">
            <a:noFill/>
          </a:ln>
        </p:spPr>
        <p:txBody>
          <a:bodyPr lIns="0" rIns="0" tIns="0" bIns="0" anchor="t">
            <a:normAutofit/>
          </a:bodyPr>
          <a:p>
            <a:endParaRPr b="0" lang="en-US" sz="16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wmf"/><Relationship Id="rId3" Type="http://schemas.openxmlformats.org/officeDocument/2006/relationships/image" Target="../media/image2.wmf"/><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wmf"/><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wmf"/><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wmf"/><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wmf"/><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7.wmf"/><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0" y="1082160"/>
            <a:ext cx="9143640" cy="4681080"/>
          </a:xfrm>
          <a:prstGeom prst="rect">
            <a:avLst/>
          </a:prstGeom>
          <a:noFill/>
          <a:ln w="0">
            <a:noFill/>
          </a:ln>
        </p:spPr>
        <p:txBody>
          <a:bodyPr lIns="90000" rIns="90000" tIns="45000" bIns="45000" anchor="t">
            <a:noAutofit/>
          </a:bodyPr>
          <a:p>
            <a:pPr marL="432000" indent="-324000" algn="ctr">
              <a:lnSpc>
                <a:spcPct val="100000"/>
              </a:lnSpc>
              <a:buClr>
                <a:srgbClr val="000000"/>
              </a:buClr>
              <a:buSzPct val="45000"/>
              <a:buFont typeface="Wingdings" charset="2"/>
              <a:buChar char=""/>
            </a:pPr>
            <a:r>
              <a:rPr b="0" lang="de-DE" sz="2500" spc="-1" strike="noStrike">
                <a:solidFill>
                  <a:srgbClr val="0028ad"/>
                </a:solidFill>
                <a:latin typeface="Arial"/>
                <a:ea typeface="ＭＳ Ｐゴシック"/>
              </a:rPr>
              <a:t>Bild auf Platzhalter ziehen oder durch Klicken auf Symbol hinzufügen</a:t>
            </a:r>
            <a:endParaRPr b="0" lang="en-US" sz="2500" spc="-1" strike="noStrike">
              <a:solidFill>
                <a:srgbClr val="000000"/>
              </a:solidFill>
              <a:latin typeface="Arial"/>
            </a:endParaRPr>
          </a:p>
        </p:txBody>
      </p:sp>
      <p:pic>
        <p:nvPicPr>
          <p:cNvPr id="1" name="Bild 8" descr="Claim-RGB.ai"/>
          <p:cNvPicPr/>
          <p:nvPr/>
        </p:nvPicPr>
        <p:blipFill>
          <a:blip r:embed="rId2"/>
          <a:stretch/>
        </p:blipFill>
        <p:spPr>
          <a:xfrm>
            <a:off x="250920" y="6317280"/>
            <a:ext cx="1269360" cy="278640"/>
          </a:xfrm>
          <a:prstGeom prst="rect">
            <a:avLst/>
          </a:prstGeom>
          <a:ln w="0">
            <a:noFill/>
          </a:ln>
        </p:spPr>
      </p:pic>
      <p:pic>
        <p:nvPicPr>
          <p:cNvPr id="2" name="Bild 9" descr="FH-SWF_Logo-RGB.ai"/>
          <p:cNvPicPr/>
          <p:nvPr/>
        </p:nvPicPr>
        <p:blipFill>
          <a:blip r:embed="rId3"/>
          <a:stretch/>
        </p:blipFill>
        <p:spPr>
          <a:xfrm>
            <a:off x="6997320" y="5964120"/>
            <a:ext cx="1965960" cy="721800"/>
          </a:xfrm>
          <a:prstGeom prst="rect">
            <a:avLst/>
          </a:prstGeom>
          <a:ln w="0">
            <a:noFill/>
          </a:ln>
        </p:spPr>
      </p:pic>
      <p:sp>
        <p:nvSpPr>
          <p:cNvPr id="3" name="Titel 6"/>
          <p:cNvSpPr/>
          <p:nvPr/>
        </p:nvSpPr>
        <p:spPr>
          <a:xfrm>
            <a:off x="250920" y="185760"/>
            <a:ext cx="8638560" cy="336240"/>
          </a:xfrm>
          <a:prstGeom prst="rect">
            <a:avLst/>
          </a:prstGeom>
          <a:noFill/>
          <a:ln w="0">
            <a:solidFill>
              <a:srgbClr val="000000">
                <a:alpha val="0"/>
              </a:srgbClr>
            </a:solidFill>
          </a:ln>
        </p:spPr>
        <p:style>
          <a:lnRef idx="0"/>
          <a:fillRef idx="0"/>
          <a:effectRef idx="0"/>
          <a:fontRef idx="minor"/>
        </p:style>
      </p:sp>
      <p:sp>
        <p:nvSpPr>
          <p:cNvPr id="4" name="PlaceHolder 2"/>
          <p:cNvSpPr>
            <a:spLocks noGrp="1"/>
          </p:cNvSpPr>
          <p:nvPr>
            <p:ph type="body"/>
          </p:nvPr>
        </p:nvSpPr>
        <p:spPr>
          <a:xfrm>
            <a:off x="249120" y="536400"/>
            <a:ext cx="8638920" cy="367920"/>
          </a:xfrm>
          <a:prstGeom prst="rect">
            <a:avLst/>
          </a:prstGeom>
          <a:noFill/>
          <a:ln w="0">
            <a:noFill/>
          </a:ln>
        </p:spPr>
        <p:txBody>
          <a:bodyPr lIns="0" rIns="90000" tIns="45000" bIns="0" anchor="t">
            <a:noAutofit/>
          </a:bodyPr>
          <a:p>
            <a:pPr>
              <a:lnSpc>
                <a:spcPct val="100000"/>
              </a:lnSpc>
              <a:spcAft>
                <a:spcPts val="541"/>
              </a:spcAft>
              <a:buNone/>
              <a:tabLst>
                <a:tab algn="l" pos="0"/>
              </a:tabLst>
            </a:pPr>
            <a:r>
              <a:rPr b="1" lang="de-DE" sz="1800" spc="-1" strike="noStrike">
                <a:solidFill>
                  <a:srgbClr val="000000"/>
                </a:solidFill>
                <a:latin typeface="Arial"/>
                <a:ea typeface="ＭＳ Ｐゴシック"/>
              </a:rPr>
              <a:t>Subheadline (Arial 18 Pt, Bold)</a:t>
            </a:r>
            <a:endParaRPr b="0" lang="en-US" sz="1800" spc="-1" strike="noStrike">
              <a:solidFill>
                <a:srgbClr val="000000"/>
              </a:solidFill>
              <a:latin typeface="Arial"/>
            </a:endParaRPr>
          </a:p>
          <a:p>
            <a:pPr>
              <a:lnSpc>
                <a:spcPct val="100000"/>
              </a:lnSpc>
              <a:spcAft>
                <a:spcPts val="541"/>
              </a:spcAft>
              <a:buNone/>
              <a:tabLst>
                <a:tab algn="l" pos="0"/>
              </a:tabLst>
            </a:pPr>
            <a:endParaRPr b="0" lang="en-US" sz="1800" spc="-1" strike="noStrike">
              <a:solidFill>
                <a:srgbClr val="000000"/>
              </a:solidFill>
              <a:latin typeface="Arial"/>
            </a:endParaRPr>
          </a:p>
        </p:txBody>
      </p:sp>
      <p:sp>
        <p:nvSpPr>
          <p:cNvPr id="5" name="PlaceHolder 3"/>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Headline (Arial 24 Pt, Bold)</a:t>
            </a:r>
            <a:endParaRPr b="0" lang="en-US" sz="2400" spc="-1" strike="noStrike">
              <a:solidFill>
                <a:srgbClr val="0028ad"/>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Rechteck 8"/>
          <p:cNvSpPr/>
          <p:nvPr/>
        </p:nvSpPr>
        <p:spPr>
          <a:xfrm>
            <a:off x="0" y="1090440"/>
            <a:ext cx="9143640" cy="5039640"/>
          </a:xfrm>
          <a:prstGeom prst="rect">
            <a:avLst/>
          </a:prstGeom>
          <a:solidFill>
            <a:srgbClr val="dcdcdc"/>
          </a:solidFill>
          <a:ln w="127080">
            <a:noFill/>
          </a:ln>
        </p:spPr>
        <p:style>
          <a:lnRef idx="0"/>
          <a:fillRef idx="0"/>
          <a:effectRef idx="0"/>
          <a:fontRef idx="minor"/>
        </p:style>
      </p:sp>
      <p:pic>
        <p:nvPicPr>
          <p:cNvPr id="43" name="Bild 14" descr="FH-SWF_Logo-RGB.ai"/>
          <p:cNvPicPr/>
          <p:nvPr/>
        </p:nvPicPr>
        <p:blipFill>
          <a:blip r:embed="rId2"/>
          <a:stretch/>
        </p:blipFill>
        <p:spPr>
          <a:xfrm>
            <a:off x="7873560" y="6257160"/>
            <a:ext cx="1061640" cy="389880"/>
          </a:xfrm>
          <a:prstGeom prst="rect">
            <a:avLst/>
          </a:prstGeom>
          <a:ln w="0">
            <a:noFill/>
          </a:ln>
        </p:spPr>
      </p:pic>
      <p:sp>
        <p:nvSpPr>
          <p:cNvPr id="44" name="Text Box 149"/>
          <p:cNvSpPr/>
          <p:nvPr/>
        </p:nvSpPr>
        <p:spPr>
          <a:xfrm>
            <a:off x="241200" y="6471360"/>
            <a:ext cx="6819840" cy="121320"/>
          </a:xfrm>
          <a:prstGeom prst="rect">
            <a:avLst/>
          </a:prstGeom>
          <a:noFill/>
          <a:ln w="0">
            <a:noFill/>
          </a:ln>
        </p:spPr>
        <p:style>
          <a:lnRef idx="0"/>
          <a:fillRef idx="0"/>
          <a:effectRef idx="0"/>
          <a:fontRef idx="minor"/>
        </p:style>
        <p:txBody>
          <a:bodyPr lIns="0" rIns="0" tIns="0" bIns="0" anchor="t">
            <a:noAutofit/>
          </a:bodyPr>
          <a:p>
            <a:pPr>
              <a:lnSpc>
                <a:spcPct val="100000"/>
              </a:lnSpc>
              <a:spcBef>
                <a:spcPts val="400"/>
              </a:spcBef>
              <a:buNone/>
            </a:pPr>
            <a:r>
              <a:rPr b="0" lang="de-DE" sz="800" spc="-1" strike="noStrike">
                <a:solidFill>
                  <a:srgbClr val="000000"/>
                </a:solidFill>
                <a:latin typeface="Arial"/>
                <a:ea typeface="ＭＳ Ｐゴシック"/>
              </a:rPr>
              <a:t>Folie </a:t>
            </a:r>
            <a:fld id="{88BE4EC0-D00B-4AAB-839C-46FB9348FC72}" type="slidenum">
              <a:rPr b="0" lang="de-DE" sz="800" spc="-1" strike="noStrike">
                <a:solidFill>
                  <a:srgbClr val="000000"/>
                </a:solidFill>
                <a:latin typeface="Arial"/>
                <a:ea typeface="ＭＳ Ｐゴシック"/>
              </a:rPr>
              <a:t>&lt;Foliennummer&gt;</a:t>
            </a:fld>
            <a:endParaRPr b="0" lang="de-LI" sz="800" spc="-1" strike="noStrike">
              <a:latin typeface="Arial"/>
            </a:endParaRPr>
          </a:p>
        </p:txBody>
      </p:sp>
      <p:sp>
        <p:nvSpPr>
          <p:cNvPr id="45" name="PlaceHolder 1"/>
          <p:cNvSpPr>
            <a:spLocks noGrp="1"/>
          </p:cNvSpPr>
          <p:nvPr>
            <p:ph type="ftr"/>
          </p:nvPr>
        </p:nvSpPr>
        <p:spPr>
          <a:xfrm>
            <a:off x="241200" y="6325200"/>
            <a:ext cx="6829200" cy="138960"/>
          </a:xfrm>
          <a:prstGeom prst="rect">
            <a:avLst/>
          </a:prstGeom>
          <a:noFill/>
          <a:ln w="0">
            <a:noFill/>
          </a:ln>
        </p:spPr>
        <p:txBody>
          <a:bodyPr lIns="0" rIns="0" tIns="0" bIns="0" anchor="t">
            <a:noAutofit/>
          </a:bodyPr>
          <a:p>
            <a:pPr>
              <a:lnSpc>
                <a:spcPct val="100000"/>
              </a:lnSpc>
              <a:buNone/>
            </a:pPr>
            <a:r>
              <a:rPr b="0" lang="de-DE" sz="800" spc="-1" strike="noStrike">
                <a:solidFill>
                  <a:srgbClr val="000000"/>
                </a:solidFill>
                <a:latin typeface="Arial"/>
                <a:ea typeface="ＭＳ Ｐゴシック"/>
              </a:rPr>
              <a:t>Thomas Schmitt (5/2024)</a:t>
            </a:r>
            <a:endParaRPr b="0" lang="de-LI" sz="800" spc="-1" strike="noStrike">
              <a:latin typeface="Times New Roman"/>
            </a:endParaRPr>
          </a:p>
        </p:txBody>
      </p:sp>
      <p:sp>
        <p:nvSpPr>
          <p:cNvPr id="46" name="PlaceHolder 2"/>
          <p:cNvSpPr>
            <a:spLocks noGrp="1"/>
          </p:cNvSpPr>
          <p:nvPr>
            <p:ph type="body"/>
          </p:nvPr>
        </p:nvSpPr>
        <p:spPr>
          <a:xfrm>
            <a:off x="249120" y="1263600"/>
            <a:ext cx="8646840" cy="4863600"/>
          </a:xfrm>
          <a:prstGeom prst="rect">
            <a:avLst/>
          </a:prstGeom>
          <a:noFill/>
          <a:ln w="0">
            <a:noFill/>
          </a:ln>
        </p:spPr>
        <p:txBody>
          <a:bodyPr lIns="0" rIns="0" tIns="0" bIns="0" anchor="t">
            <a:noAutofit/>
          </a:bodyPr>
          <a:p>
            <a:pPr marL="432000" indent="-324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Mastertextformat bearbeiten</a:t>
            </a:r>
            <a:endParaRPr b="0" lang="en-US" sz="1600" spc="-1" strike="noStrike">
              <a:solidFill>
                <a:srgbClr val="000000"/>
              </a:solidFill>
              <a:latin typeface="Arial"/>
            </a:endParaRPr>
          </a:p>
          <a:p>
            <a:pPr lvl="1" marL="864000" indent="-324000">
              <a:lnSpc>
                <a:spcPct val="100000"/>
              </a:lnSpc>
              <a:spcAft>
                <a:spcPts val="479"/>
              </a:spcAft>
              <a:buClr>
                <a:srgbClr val="000000"/>
              </a:buClr>
              <a:buSzPct val="75000"/>
              <a:buFont typeface="Symbol" charset="2"/>
              <a:buChar char=""/>
            </a:pPr>
            <a:r>
              <a:rPr b="0" lang="de-DE" sz="1600" spc="-1" strike="noStrike">
                <a:solidFill>
                  <a:srgbClr val="000000"/>
                </a:solidFill>
                <a:latin typeface="Arial"/>
                <a:ea typeface="ＭＳ Ｐゴシック"/>
              </a:rPr>
              <a:t>Zweite Ebene</a:t>
            </a:r>
            <a:endParaRPr b="0" lang="en-US" sz="1600" spc="-1" strike="noStrike">
              <a:solidFill>
                <a:srgbClr val="000000"/>
              </a:solidFill>
              <a:latin typeface="Arial"/>
            </a:endParaRPr>
          </a:p>
          <a:p>
            <a:pPr lvl="2" marL="1296000" indent="-288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Dritte Ebene</a:t>
            </a:r>
            <a:endParaRPr b="0" lang="en-US" sz="1600" spc="-1" strike="noStrike">
              <a:solidFill>
                <a:srgbClr val="000000"/>
              </a:solidFill>
              <a:latin typeface="Arial"/>
            </a:endParaRPr>
          </a:p>
          <a:p>
            <a:pPr lvl="3" marL="1728000" indent="-216000">
              <a:lnSpc>
                <a:spcPct val="100000"/>
              </a:lnSpc>
              <a:spcAft>
                <a:spcPts val="479"/>
              </a:spcAft>
              <a:buClr>
                <a:srgbClr val="000000"/>
              </a:buClr>
              <a:buSzPct val="75000"/>
              <a:buFont typeface="Symbol" charset="2"/>
              <a:buChar char=""/>
            </a:pPr>
            <a:r>
              <a:rPr b="0" lang="de-DE" sz="1600" spc="-1" strike="noStrike">
                <a:solidFill>
                  <a:srgbClr val="000000"/>
                </a:solidFill>
                <a:latin typeface="Arial"/>
                <a:ea typeface="ＭＳ Ｐゴシック"/>
              </a:rPr>
              <a:t>Vierte Ebene</a:t>
            </a:r>
            <a:endParaRPr b="0" lang="en-US" sz="1600" spc="-1" strike="noStrike">
              <a:solidFill>
                <a:srgbClr val="000000"/>
              </a:solidFill>
              <a:latin typeface="Arial"/>
            </a:endParaRPr>
          </a:p>
          <a:p>
            <a:pPr lvl="4" marL="2160000" indent="-216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Fünfte Ebene</a:t>
            </a:r>
            <a:endParaRPr b="0" lang="en-US" sz="1600" spc="-1" strike="noStrike">
              <a:solidFill>
                <a:srgbClr val="000000"/>
              </a:solidFill>
              <a:latin typeface="Arial"/>
            </a:endParaRPr>
          </a:p>
        </p:txBody>
      </p:sp>
      <p:sp>
        <p:nvSpPr>
          <p:cNvPr id="47" name="PlaceHolder 3"/>
          <p:cNvSpPr>
            <a:spLocks noGrp="1"/>
          </p:cNvSpPr>
          <p:nvPr>
            <p:ph type="body"/>
          </p:nvPr>
        </p:nvSpPr>
        <p:spPr>
          <a:xfrm>
            <a:off x="249120" y="536400"/>
            <a:ext cx="8638920" cy="367920"/>
          </a:xfrm>
          <a:prstGeom prst="rect">
            <a:avLst/>
          </a:prstGeom>
          <a:noFill/>
          <a:ln w="0">
            <a:noFill/>
          </a:ln>
        </p:spPr>
        <p:txBody>
          <a:bodyPr lIns="0" rIns="90000" tIns="45000" bIns="0" anchor="t">
            <a:noAutofit/>
          </a:bodyPr>
          <a:p>
            <a:pPr>
              <a:lnSpc>
                <a:spcPct val="100000"/>
              </a:lnSpc>
              <a:spcAft>
                <a:spcPts val="541"/>
              </a:spcAft>
              <a:buNone/>
              <a:tabLst>
                <a:tab algn="l" pos="0"/>
              </a:tabLst>
            </a:pPr>
            <a:r>
              <a:rPr b="1" lang="de-DE" sz="1800" spc="-1" strike="noStrike">
                <a:solidFill>
                  <a:srgbClr val="000000"/>
                </a:solidFill>
                <a:latin typeface="Arial"/>
                <a:ea typeface="ＭＳ Ｐゴシック"/>
              </a:rPr>
              <a:t>Subheadline (Arial 18 Pt, Bold)</a:t>
            </a:r>
            <a:endParaRPr b="0" lang="en-US" sz="1800" spc="-1" strike="noStrike">
              <a:solidFill>
                <a:srgbClr val="000000"/>
              </a:solidFill>
              <a:latin typeface="Arial"/>
            </a:endParaRPr>
          </a:p>
          <a:p>
            <a:pPr>
              <a:lnSpc>
                <a:spcPct val="100000"/>
              </a:lnSpc>
              <a:spcAft>
                <a:spcPts val="541"/>
              </a:spcAft>
              <a:buNone/>
              <a:tabLst>
                <a:tab algn="l" pos="0"/>
              </a:tabLst>
            </a:pPr>
            <a:endParaRPr b="0" lang="en-US" sz="1800" spc="-1" strike="noStrike">
              <a:solidFill>
                <a:srgbClr val="000000"/>
              </a:solidFill>
              <a:latin typeface="Arial"/>
            </a:endParaRPr>
          </a:p>
        </p:txBody>
      </p:sp>
      <p:sp>
        <p:nvSpPr>
          <p:cNvPr id="48" name="PlaceHolder 4"/>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Headline (Arial 24 Pt, Bold)</a:t>
            </a:r>
            <a:endParaRPr b="0" lang="en-US" sz="2400" spc="-1" strike="noStrike">
              <a:solidFill>
                <a:srgbClr val="0028ad"/>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Rechteck 8"/>
          <p:cNvSpPr/>
          <p:nvPr/>
        </p:nvSpPr>
        <p:spPr>
          <a:xfrm>
            <a:off x="0" y="1090440"/>
            <a:ext cx="9143640" cy="5039640"/>
          </a:xfrm>
          <a:prstGeom prst="rect">
            <a:avLst/>
          </a:prstGeom>
          <a:solidFill>
            <a:srgbClr val="dcdcdc"/>
          </a:solidFill>
          <a:ln w="127080">
            <a:noFill/>
          </a:ln>
        </p:spPr>
        <p:style>
          <a:lnRef idx="0"/>
          <a:fillRef idx="0"/>
          <a:effectRef idx="0"/>
          <a:fontRef idx="minor"/>
        </p:style>
      </p:sp>
      <p:pic>
        <p:nvPicPr>
          <p:cNvPr id="86" name="Bild 14" descr="FH-SWF_Logo-RGB.ai"/>
          <p:cNvPicPr/>
          <p:nvPr/>
        </p:nvPicPr>
        <p:blipFill>
          <a:blip r:embed="rId2"/>
          <a:stretch/>
        </p:blipFill>
        <p:spPr>
          <a:xfrm>
            <a:off x="7873560" y="6257160"/>
            <a:ext cx="1061640" cy="389880"/>
          </a:xfrm>
          <a:prstGeom prst="rect">
            <a:avLst/>
          </a:prstGeom>
          <a:ln w="0">
            <a:noFill/>
          </a:ln>
        </p:spPr>
      </p:pic>
      <p:sp>
        <p:nvSpPr>
          <p:cNvPr id="87" name="Text Box 149"/>
          <p:cNvSpPr/>
          <p:nvPr/>
        </p:nvSpPr>
        <p:spPr>
          <a:xfrm>
            <a:off x="241200" y="6471360"/>
            <a:ext cx="6819840" cy="121320"/>
          </a:xfrm>
          <a:prstGeom prst="rect">
            <a:avLst/>
          </a:prstGeom>
          <a:noFill/>
          <a:ln w="0">
            <a:noFill/>
          </a:ln>
        </p:spPr>
        <p:style>
          <a:lnRef idx="0"/>
          <a:fillRef idx="0"/>
          <a:effectRef idx="0"/>
          <a:fontRef idx="minor"/>
        </p:style>
        <p:txBody>
          <a:bodyPr lIns="0" rIns="0" tIns="0" bIns="0" anchor="t">
            <a:noAutofit/>
          </a:bodyPr>
          <a:p>
            <a:pPr>
              <a:lnSpc>
                <a:spcPct val="100000"/>
              </a:lnSpc>
              <a:spcBef>
                <a:spcPts val="400"/>
              </a:spcBef>
              <a:buNone/>
            </a:pPr>
            <a:r>
              <a:rPr b="0" lang="de-DE" sz="800" spc="-1" strike="noStrike">
                <a:solidFill>
                  <a:srgbClr val="000000"/>
                </a:solidFill>
                <a:latin typeface="Arial"/>
                <a:ea typeface="ＭＳ Ｐゴシック"/>
              </a:rPr>
              <a:t>Folie </a:t>
            </a:r>
            <a:fld id="{17F5509D-FBC7-4307-8252-82ABDD24C0B5}" type="slidenum">
              <a:rPr b="0" lang="de-DE" sz="800" spc="-1" strike="noStrike">
                <a:solidFill>
                  <a:srgbClr val="000000"/>
                </a:solidFill>
                <a:latin typeface="Arial"/>
                <a:ea typeface="ＭＳ Ｐゴシック"/>
              </a:rPr>
              <a:t>&lt;Foliennummer&gt;</a:t>
            </a:fld>
            <a:endParaRPr b="0" lang="de-LI" sz="800" spc="-1" strike="noStrike">
              <a:latin typeface="Arial"/>
            </a:endParaRPr>
          </a:p>
        </p:txBody>
      </p:sp>
      <p:sp>
        <p:nvSpPr>
          <p:cNvPr id="88" name="PlaceHolder 1"/>
          <p:cNvSpPr>
            <a:spLocks noGrp="1"/>
          </p:cNvSpPr>
          <p:nvPr>
            <p:ph type="ftr"/>
          </p:nvPr>
        </p:nvSpPr>
        <p:spPr>
          <a:xfrm>
            <a:off x="241200" y="6325200"/>
            <a:ext cx="6829200" cy="138960"/>
          </a:xfrm>
          <a:prstGeom prst="rect">
            <a:avLst/>
          </a:prstGeom>
          <a:noFill/>
          <a:ln w="0">
            <a:noFill/>
          </a:ln>
        </p:spPr>
        <p:txBody>
          <a:bodyPr lIns="0" rIns="0" tIns="0" bIns="0" anchor="t">
            <a:noAutofit/>
          </a:bodyPr>
          <a:p>
            <a:pPr>
              <a:lnSpc>
                <a:spcPct val="100000"/>
              </a:lnSpc>
              <a:buNone/>
            </a:pPr>
            <a:r>
              <a:rPr b="0" lang="de-DE" sz="800" spc="-1" strike="noStrike">
                <a:solidFill>
                  <a:srgbClr val="000000"/>
                </a:solidFill>
                <a:latin typeface="Arial"/>
                <a:ea typeface="ＭＳ Ｐゴシック"/>
              </a:rPr>
              <a:t>Autor (4/2022)</a:t>
            </a:r>
            <a:endParaRPr b="0" lang="de-LI" sz="800" spc="-1" strike="noStrike">
              <a:latin typeface="Times New Roman"/>
            </a:endParaRPr>
          </a:p>
        </p:txBody>
      </p:sp>
      <p:sp>
        <p:nvSpPr>
          <p:cNvPr id="89" name="PlaceHolder 2"/>
          <p:cNvSpPr>
            <a:spLocks noGrp="1"/>
          </p:cNvSpPr>
          <p:nvPr>
            <p:ph type="body"/>
          </p:nvPr>
        </p:nvSpPr>
        <p:spPr>
          <a:xfrm>
            <a:off x="4788360" y="1263600"/>
            <a:ext cx="4100760" cy="4863600"/>
          </a:xfrm>
          <a:prstGeom prst="rect">
            <a:avLst/>
          </a:prstGeom>
          <a:noFill/>
          <a:ln w="0">
            <a:noFill/>
          </a:ln>
        </p:spPr>
        <p:txBody>
          <a:bodyPr lIns="0" rIns="0" tIns="0" bIns="0" anchor="t">
            <a:noAutofit/>
          </a:bodyPr>
          <a:p>
            <a:pPr marL="432000" indent="-324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Mastertextformat bearbeiten</a:t>
            </a:r>
            <a:endParaRPr b="0" lang="en-US" sz="1600" spc="-1" strike="noStrike">
              <a:solidFill>
                <a:srgbClr val="000000"/>
              </a:solidFill>
              <a:latin typeface="Arial"/>
            </a:endParaRPr>
          </a:p>
          <a:p>
            <a:pPr lvl="1" marL="864000" indent="-324000">
              <a:lnSpc>
                <a:spcPct val="100000"/>
              </a:lnSpc>
              <a:spcAft>
                <a:spcPts val="479"/>
              </a:spcAft>
              <a:buClr>
                <a:srgbClr val="000000"/>
              </a:buClr>
              <a:buSzPct val="75000"/>
              <a:buFont typeface="Symbol" charset="2"/>
              <a:buChar char=""/>
            </a:pPr>
            <a:r>
              <a:rPr b="0" lang="de-DE" sz="1600" spc="-1" strike="noStrike">
                <a:solidFill>
                  <a:srgbClr val="000000"/>
                </a:solidFill>
                <a:latin typeface="Arial"/>
                <a:ea typeface="ＭＳ Ｐゴシック"/>
              </a:rPr>
              <a:t>Zweite Ebene</a:t>
            </a:r>
            <a:endParaRPr b="0" lang="en-US" sz="1600" spc="-1" strike="noStrike">
              <a:solidFill>
                <a:srgbClr val="000000"/>
              </a:solidFill>
              <a:latin typeface="Arial"/>
            </a:endParaRPr>
          </a:p>
          <a:p>
            <a:pPr lvl="2" marL="1296000" indent="-288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Dritte Ebene</a:t>
            </a:r>
            <a:endParaRPr b="0" lang="en-US" sz="1600" spc="-1" strike="noStrike">
              <a:solidFill>
                <a:srgbClr val="000000"/>
              </a:solidFill>
              <a:latin typeface="Arial"/>
            </a:endParaRPr>
          </a:p>
          <a:p>
            <a:pPr lvl="3" marL="1728000" indent="-216000">
              <a:lnSpc>
                <a:spcPct val="100000"/>
              </a:lnSpc>
              <a:spcAft>
                <a:spcPts val="479"/>
              </a:spcAft>
              <a:buClr>
                <a:srgbClr val="000000"/>
              </a:buClr>
              <a:buSzPct val="75000"/>
              <a:buFont typeface="Symbol" charset="2"/>
              <a:buChar char=""/>
            </a:pPr>
            <a:r>
              <a:rPr b="0" lang="de-DE" sz="1600" spc="-1" strike="noStrike">
                <a:solidFill>
                  <a:srgbClr val="000000"/>
                </a:solidFill>
                <a:latin typeface="Arial"/>
                <a:ea typeface="ＭＳ Ｐゴシック"/>
              </a:rPr>
              <a:t>Vierte Ebene</a:t>
            </a:r>
            <a:endParaRPr b="0" lang="en-US" sz="1600" spc="-1" strike="noStrike">
              <a:solidFill>
                <a:srgbClr val="000000"/>
              </a:solidFill>
              <a:latin typeface="Arial"/>
            </a:endParaRPr>
          </a:p>
          <a:p>
            <a:pPr lvl="4" marL="2160000" indent="-216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Fünfte Ebene</a:t>
            </a:r>
            <a:endParaRPr b="0" lang="en-US" sz="1600" spc="-1" strike="noStrike">
              <a:solidFill>
                <a:srgbClr val="000000"/>
              </a:solidFill>
              <a:latin typeface="Arial"/>
            </a:endParaRPr>
          </a:p>
        </p:txBody>
      </p:sp>
      <p:sp>
        <p:nvSpPr>
          <p:cNvPr id="90" name="PlaceHolder 3"/>
          <p:cNvSpPr>
            <a:spLocks noGrp="1"/>
          </p:cNvSpPr>
          <p:nvPr>
            <p:ph type="body"/>
          </p:nvPr>
        </p:nvSpPr>
        <p:spPr>
          <a:xfrm>
            <a:off x="249120" y="536400"/>
            <a:ext cx="8638920" cy="367920"/>
          </a:xfrm>
          <a:prstGeom prst="rect">
            <a:avLst/>
          </a:prstGeom>
          <a:noFill/>
          <a:ln w="0">
            <a:noFill/>
          </a:ln>
        </p:spPr>
        <p:txBody>
          <a:bodyPr lIns="0" rIns="90000" tIns="45000" bIns="0" anchor="t">
            <a:noAutofit/>
          </a:bodyPr>
          <a:p>
            <a:pPr>
              <a:lnSpc>
                <a:spcPct val="100000"/>
              </a:lnSpc>
              <a:spcAft>
                <a:spcPts val="541"/>
              </a:spcAft>
              <a:buNone/>
              <a:tabLst>
                <a:tab algn="l" pos="0"/>
              </a:tabLst>
            </a:pPr>
            <a:r>
              <a:rPr b="1" lang="de-DE" sz="1800" spc="-1" strike="noStrike">
                <a:solidFill>
                  <a:srgbClr val="000000"/>
                </a:solidFill>
                <a:latin typeface="Arial"/>
                <a:ea typeface="ＭＳ Ｐゴシック"/>
              </a:rPr>
              <a:t>Subheadline (Arial 18 Pt, Bold)</a:t>
            </a:r>
            <a:endParaRPr b="0" lang="en-US" sz="1800" spc="-1" strike="noStrike">
              <a:solidFill>
                <a:srgbClr val="000000"/>
              </a:solidFill>
              <a:latin typeface="Arial"/>
            </a:endParaRPr>
          </a:p>
          <a:p>
            <a:pPr>
              <a:lnSpc>
                <a:spcPct val="100000"/>
              </a:lnSpc>
              <a:spcAft>
                <a:spcPts val="541"/>
              </a:spcAft>
              <a:buNone/>
              <a:tabLst>
                <a:tab algn="l" pos="0"/>
              </a:tabLst>
            </a:pPr>
            <a:endParaRPr b="0" lang="en-US" sz="1800" spc="-1" strike="noStrike">
              <a:solidFill>
                <a:srgbClr val="000000"/>
              </a:solidFill>
              <a:latin typeface="Arial"/>
            </a:endParaRPr>
          </a:p>
        </p:txBody>
      </p:sp>
      <p:sp>
        <p:nvSpPr>
          <p:cNvPr id="91" name="PlaceHolder 4"/>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Headline (Arial 24 Pt, Bold)</a:t>
            </a:r>
            <a:endParaRPr b="0" lang="en-US" sz="2400" spc="-1" strike="noStrike">
              <a:solidFill>
                <a:srgbClr val="0028ad"/>
              </a:solidFill>
              <a:latin typeface="Arial"/>
            </a:endParaRPr>
          </a:p>
        </p:txBody>
      </p:sp>
      <p:sp>
        <p:nvSpPr>
          <p:cNvPr id="92" name="PlaceHolder 5"/>
          <p:cNvSpPr>
            <a:spLocks noGrp="1"/>
          </p:cNvSpPr>
          <p:nvPr>
            <p:ph type="body"/>
          </p:nvPr>
        </p:nvSpPr>
        <p:spPr>
          <a:xfrm>
            <a:off x="249120" y="1263600"/>
            <a:ext cx="4078800" cy="4863600"/>
          </a:xfrm>
          <a:prstGeom prst="rect">
            <a:avLst/>
          </a:prstGeom>
          <a:noFill/>
          <a:ln w="0">
            <a:noFill/>
          </a:ln>
        </p:spPr>
        <p:txBody>
          <a:bodyPr lIns="0" rIns="0" tIns="0" bIns="0" anchor="t">
            <a:noAutofit/>
          </a:bodyPr>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Mastertextformat bearbeiten</a:t>
            </a:r>
            <a:endParaRPr b="0" lang="en-US" sz="1600" spc="-1" strike="noStrike">
              <a:solidFill>
                <a:srgbClr val="000000"/>
              </a:solidFill>
              <a:latin typeface="Arial"/>
            </a:endParaRPr>
          </a:p>
          <a:p>
            <a:pPr lvl="1" marL="63180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Zweite Ebene</a:t>
            </a:r>
            <a:endParaRPr b="0" lang="en-US" sz="1600" spc="-1" strike="noStrike">
              <a:solidFill>
                <a:srgbClr val="000000"/>
              </a:solidFill>
              <a:latin typeface="Arial"/>
            </a:endParaRPr>
          </a:p>
          <a:p>
            <a:pPr lvl="2" marL="1084320" indent="-22860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Dritte Ebene</a:t>
            </a:r>
            <a:endParaRPr b="0" lang="en-US" sz="1600" spc="-1" strike="noStrike">
              <a:solidFill>
                <a:srgbClr val="000000"/>
              </a:solidFill>
              <a:latin typeface="Arial"/>
            </a:endParaRPr>
          </a:p>
          <a:p>
            <a:pPr lvl="3" marL="1503360" indent="-22860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Vierte Ebene</a:t>
            </a:r>
            <a:endParaRPr b="0" lang="en-US" sz="1600" spc="-1" strike="noStrike">
              <a:solidFill>
                <a:srgbClr val="000000"/>
              </a:solidFill>
              <a:latin typeface="Arial"/>
            </a:endParaRPr>
          </a:p>
          <a:p>
            <a:pPr lvl="4" marL="1922400" indent="-22860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Fünfte Ebene</a:t>
            </a:r>
            <a:endParaRPr b="0" lang="en-U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9" name="Rechteck 8"/>
          <p:cNvSpPr/>
          <p:nvPr/>
        </p:nvSpPr>
        <p:spPr>
          <a:xfrm>
            <a:off x="0" y="1090440"/>
            <a:ext cx="9143640" cy="5039640"/>
          </a:xfrm>
          <a:prstGeom prst="rect">
            <a:avLst/>
          </a:prstGeom>
          <a:solidFill>
            <a:srgbClr val="dcdcdc"/>
          </a:solidFill>
          <a:ln w="127080">
            <a:noFill/>
          </a:ln>
        </p:spPr>
        <p:style>
          <a:lnRef idx="0"/>
          <a:fillRef idx="0"/>
          <a:effectRef idx="0"/>
          <a:fontRef idx="minor"/>
        </p:style>
      </p:sp>
      <p:pic>
        <p:nvPicPr>
          <p:cNvPr id="130" name="Bild 14" descr="FH-SWF_Logo-RGB.ai"/>
          <p:cNvPicPr/>
          <p:nvPr/>
        </p:nvPicPr>
        <p:blipFill>
          <a:blip r:embed="rId2"/>
          <a:stretch/>
        </p:blipFill>
        <p:spPr>
          <a:xfrm>
            <a:off x="7873560" y="6257160"/>
            <a:ext cx="1061640" cy="389880"/>
          </a:xfrm>
          <a:prstGeom prst="rect">
            <a:avLst/>
          </a:prstGeom>
          <a:ln w="0">
            <a:noFill/>
          </a:ln>
        </p:spPr>
      </p:pic>
      <p:sp>
        <p:nvSpPr>
          <p:cNvPr id="131" name="Text Box 149"/>
          <p:cNvSpPr/>
          <p:nvPr/>
        </p:nvSpPr>
        <p:spPr>
          <a:xfrm>
            <a:off x="241200" y="6471360"/>
            <a:ext cx="6819840" cy="121320"/>
          </a:xfrm>
          <a:prstGeom prst="rect">
            <a:avLst/>
          </a:prstGeom>
          <a:noFill/>
          <a:ln w="0">
            <a:noFill/>
          </a:ln>
        </p:spPr>
        <p:style>
          <a:lnRef idx="0"/>
          <a:fillRef idx="0"/>
          <a:effectRef idx="0"/>
          <a:fontRef idx="minor"/>
        </p:style>
        <p:txBody>
          <a:bodyPr lIns="0" rIns="0" tIns="0" bIns="0" anchor="t">
            <a:noAutofit/>
          </a:bodyPr>
          <a:p>
            <a:pPr>
              <a:lnSpc>
                <a:spcPct val="100000"/>
              </a:lnSpc>
              <a:spcBef>
                <a:spcPts val="400"/>
              </a:spcBef>
              <a:buNone/>
            </a:pPr>
            <a:r>
              <a:rPr b="0" lang="de-DE" sz="800" spc="-1" strike="noStrike">
                <a:solidFill>
                  <a:srgbClr val="000000"/>
                </a:solidFill>
                <a:latin typeface="Arial"/>
                <a:ea typeface="ＭＳ Ｐゴシック"/>
              </a:rPr>
              <a:t>Folie </a:t>
            </a:r>
            <a:fld id="{8C40DCFA-18E2-45BC-B7AF-CFCE5DA1E2C6}" type="slidenum">
              <a:rPr b="0" lang="de-DE" sz="800" spc="-1" strike="noStrike">
                <a:solidFill>
                  <a:srgbClr val="000000"/>
                </a:solidFill>
                <a:latin typeface="Arial"/>
                <a:ea typeface="ＭＳ Ｐゴシック"/>
              </a:rPr>
              <a:t>&lt;Foliennummer&gt;</a:t>
            </a:fld>
            <a:endParaRPr b="0" lang="de-LI" sz="800" spc="-1" strike="noStrike">
              <a:latin typeface="Arial"/>
            </a:endParaRPr>
          </a:p>
        </p:txBody>
      </p:sp>
      <p:sp>
        <p:nvSpPr>
          <p:cNvPr id="132" name="PlaceHolder 1"/>
          <p:cNvSpPr>
            <a:spLocks noGrp="1"/>
          </p:cNvSpPr>
          <p:nvPr>
            <p:ph type="ftr"/>
          </p:nvPr>
        </p:nvSpPr>
        <p:spPr>
          <a:xfrm>
            <a:off x="241200" y="6325200"/>
            <a:ext cx="6829200" cy="138960"/>
          </a:xfrm>
          <a:prstGeom prst="rect">
            <a:avLst/>
          </a:prstGeom>
          <a:noFill/>
          <a:ln w="0">
            <a:noFill/>
          </a:ln>
        </p:spPr>
        <p:txBody>
          <a:bodyPr lIns="0" rIns="0" tIns="0" bIns="0" anchor="t">
            <a:noAutofit/>
          </a:bodyPr>
          <a:p>
            <a:pPr>
              <a:lnSpc>
                <a:spcPct val="100000"/>
              </a:lnSpc>
              <a:buNone/>
            </a:pPr>
            <a:r>
              <a:rPr b="0" lang="de-DE" sz="800" spc="-1" strike="noStrike">
                <a:solidFill>
                  <a:srgbClr val="000000"/>
                </a:solidFill>
                <a:latin typeface="Arial"/>
                <a:ea typeface="ＭＳ Ｐゴシック"/>
              </a:rPr>
              <a:t>Autor (4/2022)</a:t>
            </a:r>
            <a:endParaRPr b="0" lang="de-LI" sz="800" spc="-1" strike="noStrike">
              <a:latin typeface="Times New Roman"/>
            </a:endParaRPr>
          </a:p>
        </p:txBody>
      </p:sp>
      <p:sp>
        <p:nvSpPr>
          <p:cNvPr id="133" name="PlaceHolder 2"/>
          <p:cNvSpPr>
            <a:spLocks noGrp="1"/>
          </p:cNvSpPr>
          <p:nvPr>
            <p:ph type="body"/>
          </p:nvPr>
        </p:nvSpPr>
        <p:spPr>
          <a:xfrm>
            <a:off x="246240" y="1622880"/>
            <a:ext cx="8647920" cy="4504680"/>
          </a:xfrm>
          <a:prstGeom prst="rect">
            <a:avLst/>
          </a:prstGeom>
          <a:noFill/>
          <a:ln w="0">
            <a:noFill/>
          </a:ln>
        </p:spPr>
        <p:txBody>
          <a:bodyPr lIns="0" rIns="0" tIns="0" bIns="0" anchor="t">
            <a:noAutofit/>
          </a:bodyPr>
          <a:p>
            <a:pPr marL="432000" indent="-324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Mastertextformat bearbeiten</a:t>
            </a:r>
            <a:endParaRPr b="0" lang="en-US" sz="1600" spc="-1" strike="noStrike">
              <a:solidFill>
                <a:srgbClr val="000000"/>
              </a:solidFill>
              <a:latin typeface="Arial"/>
            </a:endParaRPr>
          </a:p>
          <a:p>
            <a:pPr lvl="1" marL="864000" indent="-324000">
              <a:lnSpc>
                <a:spcPct val="100000"/>
              </a:lnSpc>
              <a:spcAft>
                <a:spcPts val="479"/>
              </a:spcAft>
              <a:buClr>
                <a:srgbClr val="000000"/>
              </a:buClr>
              <a:buSzPct val="75000"/>
              <a:buFont typeface="Symbol" charset="2"/>
              <a:buChar char=""/>
            </a:pPr>
            <a:r>
              <a:rPr b="0" lang="de-DE" sz="1600" spc="-1" strike="noStrike">
                <a:solidFill>
                  <a:srgbClr val="000000"/>
                </a:solidFill>
                <a:latin typeface="Arial"/>
                <a:ea typeface="ＭＳ Ｐゴシック"/>
              </a:rPr>
              <a:t>Zweite Ebene</a:t>
            </a:r>
            <a:endParaRPr b="0" lang="en-US" sz="1600" spc="-1" strike="noStrike">
              <a:solidFill>
                <a:srgbClr val="000000"/>
              </a:solidFill>
              <a:latin typeface="Arial"/>
            </a:endParaRPr>
          </a:p>
          <a:p>
            <a:pPr lvl="2" marL="1296000" indent="-288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Dritte Ebene</a:t>
            </a:r>
            <a:endParaRPr b="0" lang="en-US" sz="1600" spc="-1" strike="noStrike">
              <a:solidFill>
                <a:srgbClr val="000000"/>
              </a:solidFill>
              <a:latin typeface="Arial"/>
            </a:endParaRPr>
          </a:p>
          <a:p>
            <a:pPr lvl="3" marL="1728000" indent="-216000">
              <a:lnSpc>
                <a:spcPct val="100000"/>
              </a:lnSpc>
              <a:spcAft>
                <a:spcPts val="479"/>
              </a:spcAft>
              <a:buClr>
                <a:srgbClr val="000000"/>
              </a:buClr>
              <a:buSzPct val="75000"/>
              <a:buFont typeface="Symbol" charset="2"/>
              <a:buChar char=""/>
            </a:pPr>
            <a:r>
              <a:rPr b="0" lang="de-DE" sz="1600" spc="-1" strike="noStrike">
                <a:solidFill>
                  <a:srgbClr val="000000"/>
                </a:solidFill>
                <a:latin typeface="Arial"/>
                <a:ea typeface="ＭＳ Ｐゴシック"/>
              </a:rPr>
              <a:t>Vierte Ebene</a:t>
            </a:r>
            <a:endParaRPr b="0" lang="en-US" sz="1600" spc="-1" strike="noStrike">
              <a:solidFill>
                <a:srgbClr val="000000"/>
              </a:solidFill>
              <a:latin typeface="Arial"/>
            </a:endParaRPr>
          </a:p>
          <a:p>
            <a:pPr lvl="4" marL="2160000" indent="-216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Fünfte Ebene</a:t>
            </a:r>
            <a:endParaRPr b="0" lang="en-US" sz="1600" spc="-1" strike="noStrike">
              <a:solidFill>
                <a:srgbClr val="000000"/>
              </a:solidFill>
              <a:latin typeface="Arial"/>
            </a:endParaRPr>
          </a:p>
        </p:txBody>
      </p:sp>
      <p:sp>
        <p:nvSpPr>
          <p:cNvPr id="134" name="PlaceHolder 3"/>
          <p:cNvSpPr>
            <a:spLocks noGrp="1"/>
          </p:cNvSpPr>
          <p:nvPr>
            <p:ph type="body"/>
          </p:nvPr>
        </p:nvSpPr>
        <p:spPr>
          <a:xfrm>
            <a:off x="250920" y="1263600"/>
            <a:ext cx="8638920" cy="249120"/>
          </a:xfrm>
          <a:prstGeom prst="rect">
            <a:avLst/>
          </a:prstGeom>
          <a:noFill/>
          <a:ln w="0">
            <a:noFill/>
          </a:ln>
        </p:spPr>
        <p:txBody>
          <a:bodyPr lIns="0" rIns="0" tIns="0" bIns="0" anchor="t">
            <a:noAutofit/>
          </a:bodyPr>
          <a:p>
            <a:pPr>
              <a:lnSpc>
                <a:spcPct val="100000"/>
              </a:lnSpc>
              <a:spcAft>
                <a:spcPts val="479"/>
              </a:spcAft>
              <a:buNone/>
              <a:tabLst>
                <a:tab algn="l" pos="0"/>
              </a:tabLst>
            </a:pPr>
            <a:r>
              <a:rPr b="1" lang="de-DE" sz="1600" spc="-1" strike="noStrike">
                <a:solidFill>
                  <a:srgbClr val="000000"/>
                </a:solidFill>
                <a:latin typeface="Arial"/>
                <a:ea typeface="ＭＳ Ｐゴシック"/>
              </a:rPr>
              <a:t>Abschnittsüberschrift (Arial 16 Pt, Bold)</a:t>
            </a:r>
            <a:endParaRPr b="0" lang="en-US" sz="1600" spc="-1" strike="noStrike">
              <a:solidFill>
                <a:srgbClr val="000000"/>
              </a:solidFill>
              <a:latin typeface="Arial"/>
            </a:endParaRPr>
          </a:p>
          <a:p>
            <a:pPr>
              <a:lnSpc>
                <a:spcPct val="100000"/>
              </a:lnSpc>
              <a:spcAft>
                <a:spcPts val="479"/>
              </a:spcAft>
              <a:buNone/>
              <a:tabLst>
                <a:tab algn="l" pos="0"/>
              </a:tabLst>
            </a:pPr>
            <a:endParaRPr b="0" lang="en-US" sz="1600" spc="-1" strike="noStrike">
              <a:solidFill>
                <a:srgbClr val="000000"/>
              </a:solidFill>
              <a:latin typeface="Arial"/>
            </a:endParaRPr>
          </a:p>
        </p:txBody>
      </p:sp>
      <p:sp>
        <p:nvSpPr>
          <p:cNvPr id="135" name="PlaceHolder 4"/>
          <p:cNvSpPr>
            <a:spLocks noGrp="1"/>
          </p:cNvSpPr>
          <p:nvPr>
            <p:ph type="body"/>
          </p:nvPr>
        </p:nvSpPr>
        <p:spPr>
          <a:xfrm>
            <a:off x="249120" y="536400"/>
            <a:ext cx="8638920" cy="367920"/>
          </a:xfrm>
          <a:prstGeom prst="rect">
            <a:avLst/>
          </a:prstGeom>
          <a:noFill/>
          <a:ln w="0">
            <a:noFill/>
          </a:ln>
        </p:spPr>
        <p:txBody>
          <a:bodyPr lIns="0" rIns="90000" tIns="45000" bIns="0" anchor="t">
            <a:noAutofit/>
          </a:bodyPr>
          <a:p>
            <a:pPr>
              <a:lnSpc>
                <a:spcPct val="100000"/>
              </a:lnSpc>
              <a:spcAft>
                <a:spcPts val="541"/>
              </a:spcAft>
              <a:buNone/>
              <a:tabLst>
                <a:tab algn="l" pos="0"/>
              </a:tabLst>
            </a:pPr>
            <a:r>
              <a:rPr b="1" lang="de-DE" sz="1800" spc="-1" strike="noStrike">
                <a:solidFill>
                  <a:srgbClr val="000000"/>
                </a:solidFill>
                <a:latin typeface="Arial"/>
                <a:ea typeface="ＭＳ Ｐゴシック"/>
              </a:rPr>
              <a:t>Subheadline (Arial 18 Pt, Bold)</a:t>
            </a:r>
            <a:endParaRPr b="0" lang="en-US" sz="1800" spc="-1" strike="noStrike">
              <a:solidFill>
                <a:srgbClr val="000000"/>
              </a:solidFill>
              <a:latin typeface="Arial"/>
            </a:endParaRPr>
          </a:p>
          <a:p>
            <a:pPr>
              <a:lnSpc>
                <a:spcPct val="100000"/>
              </a:lnSpc>
              <a:spcAft>
                <a:spcPts val="541"/>
              </a:spcAft>
              <a:buNone/>
              <a:tabLst>
                <a:tab algn="l" pos="0"/>
              </a:tabLst>
            </a:pPr>
            <a:endParaRPr b="0" lang="en-US" sz="1800" spc="-1" strike="noStrike">
              <a:solidFill>
                <a:srgbClr val="000000"/>
              </a:solidFill>
              <a:latin typeface="Arial"/>
            </a:endParaRPr>
          </a:p>
        </p:txBody>
      </p:sp>
      <p:sp>
        <p:nvSpPr>
          <p:cNvPr id="136" name="PlaceHolder 5"/>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Headline (Arial 24 Pt, Bold)</a:t>
            </a:r>
            <a:endParaRPr b="0" lang="en-US" sz="2400" spc="-1" strike="noStrike">
              <a:solidFill>
                <a:srgbClr val="0028ad"/>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3" name="Rechteck 8"/>
          <p:cNvSpPr/>
          <p:nvPr/>
        </p:nvSpPr>
        <p:spPr>
          <a:xfrm>
            <a:off x="0" y="1090440"/>
            <a:ext cx="9143640" cy="5039640"/>
          </a:xfrm>
          <a:prstGeom prst="rect">
            <a:avLst/>
          </a:prstGeom>
          <a:solidFill>
            <a:srgbClr val="dcdcdc"/>
          </a:solidFill>
          <a:ln w="127080">
            <a:noFill/>
          </a:ln>
        </p:spPr>
        <p:style>
          <a:lnRef idx="0"/>
          <a:fillRef idx="0"/>
          <a:effectRef idx="0"/>
          <a:fontRef idx="minor"/>
        </p:style>
      </p:sp>
      <p:pic>
        <p:nvPicPr>
          <p:cNvPr id="174" name="Bild 14" descr="FH-SWF_Logo-RGB.ai"/>
          <p:cNvPicPr/>
          <p:nvPr/>
        </p:nvPicPr>
        <p:blipFill>
          <a:blip r:embed="rId2"/>
          <a:stretch/>
        </p:blipFill>
        <p:spPr>
          <a:xfrm>
            <a:off x="7873560" y="6257160"/>
            <a:ext cx="1061640" cy="389880"/>
          </a:xfrm>
          <a:prstGeom prst="rect">
            <a:avLst/>
          </a:prstGeom>
          <a:ln w="0">
            <a:noFill/>
          </a:ln>
        </p:spPr>
      </p:pic>
      <p:sp>
        <p:nvSpPr>
          <p:cNvPr id="175" name="Text Box 149"/>
          <p:cNvSpPr/>
          <p:nvPr/>
        </p:nvSpPr>
        <p:spPr>
          <a:xfrm>
            <a:off x="241200" y="6471360"/>
            <a:ext cx="6819840" cy="121320"/>
          </a:xfrm>
          <a:prstGeom prst="rect">
            <a:avLst/>
          </a:prstGeom>
          <a:noFill/>
          <a:ln w="0">
            <a:noFill/>
          </a:ln>
        </p:spPr>
        <p:style>
          <a:lnRef idx="0"/>
          <a:fillRef idx="0"/>
          <a:effectRef idx="0"/>
          <a:fontRef idx="minor"/>
        </p:style>
        <p:txBody>
          <a:bodyPr lIns="0" rIns="0" tIns="0" bIns="0" anchor="t">
            <a:noAutofit/>
          </a:bodyPr>
          <a:p>
            <a:pPr>
              <a:lnSpc>
                <a:spcPct val="100000"/>
              </a:lnSpc>
              <a:spcBef>
                <a:spcPts val="400"/>
              </a:spcBef>
              <a:buNone/>
            </a:pPr>
            <a:r>
              <a:rPr b="0" lang="de-DE" sz="800" spc="-1" strike="noStrike">
                <a:solidFill>
                  <a:srgbClr val="000000"/>
                </a:solidFill>
                <a:latin typeface="Arial"/>
                <a:ea typeface="ＭＳ Ｐゴシック"/>
              </a:rPr>
              <a:t>Folie </a:t>
            </a:r>
            <a:fld id="{1F0241A8-2C99-4363-8F34-0A862ACFCEE3}" type="slidenum">
              <a:rPr b="0" lang="de-DE" sz="800" spc="-1" strike="noStrike">
                <a:solidFill>
                  <a:srgbClr val="000000"/>
                </a:solidFill>
                <a:latin typeface="Arial"/>
                <a:ea typeface="ＭＳ Ｐゴシック"/>
              </a:rPr>
              <a:t>&lt;Foliennummer&gt;</a:t>
            </a:fld>
            <a:endParaRPr b="0" lang="de-LI" sz="800" spc="-1" strike="noStrike">
              <a:latin typeface="Arial"/>
            </a:endParaRPr>
          </a:p>
        </p:txBody>
      </p:sp>
      <p:sp>
        <p:nvSpPr>
          <p:cNvPr id="176" name="PlaceHolder 1"/>
          <p:cNvSpPr>
            <a:spLocks noGrp="1"/>
          </p:cNvSpPr>
          <p:nvPr>
            <p:ph type="ftr"/>
          </p:nvPr>
        </p:nvSpPr>
        <p:spPr>
          <a:xfrm>
            <a:off x="241200" y="6325200"/>
            <a:ext cx="6829200" cy="138960"/>
          </a:xfrm>
          <a:prstGeom prst="rect">
            <a:avLst/>
          </a:prstGeom>
          <a:noFill/>
          <a:ln w="0">
            <a:noFill/>
          </a:ln>
        </p:spPr>
        <p:txBody>
          <a:bodyPr lIns="0" rIns="0" tIns="0" bIns="0" anchor="t">
            <a:noAutofit/>
          </a:bodyPr>
          <a:p>
            <a:pPr>
              <a:lnSpc>
                <a:spcPct val="100000"/>
              </a:lnSpc>
              <a:buNone/>
            </a:pPr>
            <a:r>
              <a:rPr b="0" lang="de-DE" sz="800" spc="-1" strike="noStrike">
                <a:solidFill>
                  <a:srgbClr val="000000"/>
                </a:solidFill>
                <a:latin typeface="Arial"/>
                <a:ea typeface="ＭＳ Ｐゴシック"/>
              </a:rPr>
              <a:t>Autor (4/2022)</a:t>
            </a:r>
            <a:endParaRPr b="0" lang="de-LI" sz="800" spc="-1" strike="noStrike">
              <a:latin typeface="Times New Roman"/>
            </a:endParaRPr>
          </a:p>
        </p:txBody>
      </p:sp>
      <p:sp>
        <p:nvSpPr>
          <p:cNvPr id="177" name="PlaceHolder 2"/>
          <p:cNvSpPr>
            <a:spLocks noGrp="1"/>
          </p:cNvSpPr>
          <p:nvPr>
            <p:ph type="body"/>
          </p:nvPr>
        </p:nvSpPr>
        <p:spPr>
          <a:xfrm>
            <a:off x="246240" y="1622880"/>
            <a:ext cx="4088520" cy="4504680"/>
          </a:xfrm>
          <a:prstGeom prst="rect">
            <a:avLst/>
          </a:prstGeom>
          <a:noFill/>
          <a:ln w="0">
            <a:noFill/>
          </a:ln>
        </p:spPr>
        <p:txBody>
          <a:bodyPr lIns="0" rIns="0" tIns="0" bIns="0" anchor="t">
            <a:noAutofit/>
          </a:bodyPr>
          <a:p>
            <a:pPr marL="432000" indent="-324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Mastertextformat bearbeiten</a:t>
            </a:r>
            <a:endParaRPr b="0" lang="en-US" sz="1600" spc="-1" strike="noStrike">
              <a:solidFill>
                <a:srgbClr val="000000"/>
              </a:solidFill>
              <a:latin typeface="Arial"/>
            </a:endParaRPr>
          </a:p>
          <a:p>
            <a:pPr lvl="1" marL="864000" indent="-324000">
              <a:lnSpc>
                <a:spcPct val="100000"/>
              </a:lnSpc>
              <a:spcAft>
                <a:spcPts val="479"/>
              </a:spcAft>
              <a:buClr>
                <a:srgbClr val="000000"/>
              </a:buClr>
              <a:buSzPct val="75000"/>
              <a:buFont typeface="Symbol" charset="2"/>
              <a:buChar char=""/>
            </a:pPr>
            <a:r>
              <a:rPr b="0" lang="de-DE" sz="1600" spc="-1" strike="noStrike">
                <a:solidFill>
                  <a:srgbClr val="000000"/>
                </a:solidFill>
                <a:latin typeface="Arial"/>
                <a:ea typeface="ＭＳ Ｐゴシック"/>
              </a:rPr>
              <a:t>Zweite Ebene</a:t>
            </a:r>
            <a:endParaRPr b="0" lang="en-US" sz="1600" spc="-1" strike="noStrike">
              <a:solidFill>
                <a:srgbClr val="000000"/>
              </a:solidFill>
              <a:latin typeface="Arial"/>
            </a:endParaRPr>
          </a:p>
          <a:p>
            <a:pPr lvl="2" marL="1296000" indent="-288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Dritte Ebene</a:t>
            </a:r>
            <a:endParaRPr b="0" lang="en-US" sz="1600" spc="-1" strike="noStrike">
              <a:solidFill>
                <a:srgbClr val="000000"/>
              </a:solidFill>
              <a:latin typeface="Arial"/>
            </a:endParaRPr>
          </a:p>
          <a:p>
            <a:pPr lvl="3" marL="1728000" indent="-216000">
              <a:lnSpc>
                <a:spcPct val="100000"/>
              </a:lnSpc>
              <a:spcAft>
                <a:spcPts val="479"/>
              </a:spcAft>
              <a:buClr>
                <a:srgbClr val="000000"/>
              </a:buClr>
              <a:buSzPct val="75000"/>
              <a:buFont typeface="Symbol" charset="2"/>
              <a:buChar char=""/>
            </a:pPr>
            <a:r>
              <a:rPr b="0" lang="de-DE" sz="1600" spc="-1" strike="noStrike">
                <a:solidFill>
                  <a:srgbClr val="000000"/>
                </a:solidFill>
                <a:latin typeface="Arial"/>
                <a:ea typeface="ＭＳ Ｐゴシック"/>
              </a:rPr>
              <a:t>Vierte Ebene</a:t>
            </a:r>
            <a:endParaRPr b="0" lang="en-US" sz="1600" spc="-1" strike="noStrike">
              <a:solidFill>
                <a:srgbClr val="000000"/>
              </a:solidFill>
              <a:latin typeface="Arial"/>
            </a:endParaRPr>
          </a:p>
          <a:p>
            <a:pPr lvl="4" marL="2160000" indent="-216000">
              <a:lnSpc>
                <a:spcPct val="100000"/>
              </a:lnSpc>
              <a:spcAft>
                <a:spcPts val="479"/>
              </a:spcAft>
              <a:buClr>
                <a:srgbClr val="000000"/>
              </a:buClr>
              <a:buSzPct val="45000"/>
              <a:buFont typeface="Wingdings" charset="2"/>
              <a:buChar char=""/>
            </a:pPr>
            <a:r>
              <a:rPr b="0" lang="de-DE" sz="1600" spc="-1" strike="noStrike">
                <a:solidFill>
                  <a:srgbClr val="000000"/>
                </a:solidFill>
                <a:latin typeface="Arial"/>
                <a:ea typeface="ＭＳ Ｐゴシック"/>
              </a:rPr>
              <a:t>Fünfte Ebene</a:t>
            </a:r>
            <a:endParaRPr b="0" lang="en-US" sz="1600" spc="-1" strike="noStrike">
              <a:solidFill>
                <a:srgbClr val="000000"/>
              </a:solidFill>
              <a:latin typeface="Arial"/>
            </a:endParaRPr>
          </a:p>
        </p:txBody>
      </p:sp>
      <p:sp>
        <p:nvSpPr>
          <p:cNvPr id="178" name="PlaceHolder 3"/>
          <p:cNvSpPr>
            <a:spLocks noGrp="1"/>
          </p:cNvSpPr>
          <p:nvPr>
            <p:ph type="body"/>
          </p:nvPr>
        </p:nvSpPr>
        <p:spPr>
          <a:xfrm>
            <a:off x="250920" y="1263600"/>
            <a:ext cx="8638920" cy="249120"/>
          </a:xfrm>
          <a:prstGeom prst="rect">
            <a:avLst/>
          </a:prstGeom>
          <a:noFill/>
          <a:ln w="0">
            <a:noFill/>
          </a:ln>
        </p:spPr>
        <p:txBody>
          <a:bodyPr lIns="0" rIns="0" tIns="0" bIns="0" anchor="t">
            <a:noAutofit/>
          </a:bodyPr>
          <a:p>
            <a:pPr>
              <a:lnSpc>
                <a:spcPct val="100000"/>
              </a:lnSpc>
              <a:spcAft>
                <a:spcPts val="479"/>
              </a:spcAft>
              <a:buNone/>
              <a:tabLst>
                <a:tab algn="l" pos="0"/>
              </a:tabLst>
            </a:pPr>
            <a:r>
              <a:rPr b="1" lang="de-DE" sz="1600" spc="-1" strike="noStrike">
                <a:solidFill>
                  <a:srgbClr val="000000"/>
                </a:solidFill>
                <a:latin typeface="Arial"/>
                <a:ea typeface="ＭＳ Ｐゴシック"/>
              </a:rPr>
              <a:t>Abschnittsüberschrift (Arial 16 Pt, Bold)</a:t>
            </a:r>
            <a:endParaRPr b="0" lang="en-US" sz="1600" spc="-1" strike="noStrike">
              <a:solidFill>
                <a:srgbClr val="000000"/>
              </a:solidFill>
              <a:latin typeface="Arial"/>
            </a:endParaRPr>
          </a:p>
          <a:p>
            <a:pPr>
              <a:lnSpc>
                <a:spcPct val="100000"/>
              </a:lnSpc>
              <a:spcAft>
                <a:spcPts val="479"/>
              </a:spcAft>
              <a:buNone/>
              <a:tabLst>
                <a:tab algn="l" pos="0"/>
              </a:tabLst>
            </a:pPr>
            <a:endParaRPr b="0" lang="en-US" sz="1600" spc="-1" strike="noStrike">
              <a:solidFill>
                <a:srgbClr val="000000"/>
              </a:solidFill>
              <a:latin typeface="Arial"/>
            </a:endParaRPr>
          </a:p>
        </p:txBody>
      </p:sp>
      <p:sp>
        <p:nvSpPr>
          <p:cNvPr id="179" name="PlaceHolder 4"/>
          <p:cNvSpPr>
            <a:spLocks noGrp="1"/>
          </p:cNvSpPr>
          <p:nvPr>
            <p:ph type="body"/>
          </p:nvPr>
        </p:nvSpPr>
        <p:spPr>
          <a:xfrm>
            <a:off x="249120" y="536400"/>
            <a:ext cx="8638920" cy="367920"/>
          </a:xfrm>
          <a:prstGeom prst="rect">
            <a:avLst/>
          </a:prstGeom>
          <a:noFill/>
          <a:ln w="0">
            <a:noFill/>
          </a:ln>
        </p:spPr>
        <p:txBody>
          <a:bodyPr lIns="0" rIns="90000" tIns="45000" bIns="0" anchor="t">
            <a:noAutofit/>
          </a:bodyPr>
          <a:p>
            <a:pPr>
              <a:lnSpc>
                <a:spcPct val="100000"/>
              </a:lnSpc>
              <a:spcAft>
                <a:spcPts val="541"/>
              </a:spcAft>
              <a:buNone/>
              <a:tabLst>
                <a:tab algn="l" pos="0"/>
              </a:tabLst>
            </a:pPr>
            <a:r>
              <a:rPr b="1" lang="de-DE" sz="1800" spc="-1" strike="noStrike">
                <a:solidFill>
                  <a:srgbClr val="000000"/>
                </a:solidFill>
                <a:latin typeface="Arial"/>
                <a:ea typeface="ＭＳ Ｐゴシック"/>
              </a:rPr>
              <a:t>Subheadline (Arial 18 Pt, Bold)</a:t>
            </a:r>
            <a:endParaRPr b="0" lang="en-US" sz="1800" spc="-1" strike="noStrike">
              <a:solidFill>
                <a:srgbClr val="000000"/>
              </a:solidFill>
              <a:latin typeface="Arial"/>
            </a:endParaRPr>
          </a:p>
          <a:p>
            <a:pPr>
              <a:lnSpc>
                <a:spcPct val="100000"/>
              </a:lnSpc>
              <a:spcAft>
                <a:spcPts val="541"/>
              </a:spcAft>
              <a:buNone/>
              <a:tabLst>
                <a:tab algn="l" pos="0"/>
              </a:tabLst>
            </a:pPr>
            <a:endParaRPr b="0" lang="en-US" sz="1800" spc="-1" strike="noStrike">
              <a:solidFill>
                <a:srgbClr val="000000"/>
              </a:solidFill>
              <a:latin typeface="Arial"/>
            </a:endParaRPr>
          </a:p>
        </p:txBody>
      </p:sp>
      <p:sp>
        <p:nvSpPr>
          <p:cNvPr id="180" name="PlaceHolder 5"/>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Headline (Arial 24 Pt, Bold)</a:t>
            </a:r>
            <a:endParaRPr b="0" lang="en-US" sz="2400" spc="-1" strike="noStrike">
              <a:solidFill>
                <a:srgbClr val="0028ad"/>
              </a:solidFill>
              <a:latin typeface="Arial"/>
            </a:endParaRPr>
          </a:p>
        </p:txBody>
      </p:sp>
      <p:sp>
        <p:nvSpPr>
          <p:cNvPr id="181" name="PlaceHolder 6"/>
          <p:cNvSpPr>
            <a:spLocks noGrp="1"/>
          </p:cNvSpPr>
          <p:nvPr>
            <p:ph type="body"/>
          </p:nvPr>
        </p:nvSpPr>
        <p:spPr>
          <a:xfrm>
            <a:off x="4788360" y="1622880"/>
            <a:ext cx="4100760" cy="4504680"/>
          </a:xfrm>
          <a:prstGeom prst="rect">
            <a:avLst/>
          </a:prstGeom>
          <a:noFill/>
          <a:ln w="0">
            <a:noFill/>
          </a:ln>
        </p:spPr>
        <p:txBody>
          <a:bodyPr lIns="0" rIns="0" tIns="0" bIns="0" anchor="t">
            <a:noAutofit/>
          </a:bodyPr>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Mastertextformat bearbeiten</a:t>
            </a:r>
            <a:endParaRPr b="0" lang="en-US" sz="1600" spc="-1" strike="noStrike">
              <a:solidFill>
                <a:srgbClr val="000000"/>
              </a:solidFill>
              <a:latin typeface="Arial"/>
            </a:endParaRPr>
          </a:p>
          <a:p>
            <a:pPr lvl="1" marL="63180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Zweite Ebene</a:t>
            </a:r>
            <a:endParaRPr b="0" lang="en-US" sz="1600" spc="-1" strike="noStrike">
              <a:solidFill>
                <a:srgbClr val="000000"/>
              </a:solidFill>
              <a:latin typeface="Arial"/>
            </a:endParaRPr>
          </a:p>
          <a:p>
            <a:pPr lvl="2" marL="1084320" indent="-22860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Dritte Ebene</a:t>
            </a:r>
            <a:endParaRPr b="0" lang="en-US" sz="1600" spc="-1" strike="noStrike">
              <a:solidFill>
                <a:srgbClr val="000000"/>
              </a:solidFill>
              <a:latin typeface="Arial"/>
            </a:endParaRPr>
          </a:p>
          <a:p>
            <a:pPr lvl="3" marL="1503360" indent="-22860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Vierte Ebene</a:t>
            </a:r>
            <a:endParaRPr b="0" lang="en-US" sz="1600" spc="-1" strike="noStrike">
              <a:solidFill>
                <a:srgbClr val="000000"/>
              </a:solidFill>
              <a:latin typeface="Arial"/>
            </a:endParaRPr>
          </a:p>
          <a:p>
            <a:pPr lvl="4" marL="1922400" indent="-22860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Fünfte Ebene</a:t>
            </a:r>
            <a:endParaRPr b="0" lang="en-U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8" name="Bild 14" descr="FH-SWF_Logo-RGB.ai"/>
          <p:cNvPicPr/>
          <p:nvPr/>
        </p:nvPicPr>
        <p:blipFill>
          <a:blip r:embed="rId2"/>
          <a:stretch/>
        </p:blipFill>
        <p:spPr>
          <a:xfrm>
            <a:off x="7873560" y="6257160"/>
            <a:ext cx="1061640" cy="389880"/>
          </a:xfrm>
          <a:prstGeom prst="rect">
            <a:avLst/>
          </a:prstGeom>
          <a:ln w="0">
            <a:noFill/>
          </a:ln>
        </p:spPr>
      </p:pic>
      <p:sp>
        <p:nvSpPr>
          <p:cNvPr id="219" name="Text Box 149"/>
          <p:cNvSpPr/>
          <p:nvPr/>
        </p:nvSpPr>
        <p:spPr>
          <a:xfrm>
            <a:off x="241200" y="6471360"/>
            <a:ext cx="6819840" cy="121320"/>
          </a:xfrm>
          <a:prstGeom prst="rect">
            <a:avLst/>
          </a:prstGeom>
          <a:noFill/>
          <a:ln w="0">
            <a:noFill/>
          </a:ln>
        </p:spPr>
        <p:style>
          <a:lnRef idx="0"/>
          <a:fillRef idx="0"/>
          <a:effectRef idx="0"/>
          <a:fontRef idx="minor"/>
        </p:style>
        <p:txBody>
          <a:bodyPr lIns="0" rIns="0" tIns="0" bIns="0" anchor="t">
            <a:noAutofit/>
          </a:bodyPr>
          <a:p>
            <a:pPr>
              <a:lnSpc>
                <a:spcPct val="100000"/>
              </a:lnSpc>
              <a:spcBef>
                <a:spcPts val="400"/>
              </a:spcBef>
              <a:buNone/>
            </a:pPr>
            <a:r>
              <a:rPr b="0" lang="de-DE" sz="800" spc="-1" strike="noStrike">
                <a:solidFill>
                  <a:srgbClr val="000000"/>
                </a:solidFill>
                <a:latin typeface="Arial"/>
                <a:ea typeface="ＭＳ Ｐゴシック"/>
              </a:rPr>
              <a:t>Folie </a:t>
            </a:r>
            <a:fld id="{A7415750-D729-40F9-970C-DEED2F659309}" type="slidenum">
              <a:rPr b="0" lang="de-DE" sz="800" spc="-1" strike="noStrike">
                <a:solidFill>
                  <a:srgbClr val="000000"/>
                </a:solidFill>
                <a:latin typeface="Arial"/>
                <a:ea typeface="ＭＳ Ｐゴシック"/>
              </a:rPr>
              <a:t>&lt;Foliennummer&gt;</a:t>
            </a:fld>
            <a:endParaRPr b="0" lang="de-LI" sz="800" spc="-1" strike="noStrike">
              <a:latin typeface="Arial"/>
            </a:endParaRPr>
          </a:p>
        </p:txBody>
      </p:sp>
      <p:sp>
        <p:nvSpPr>
          <p:cNvPr id="220" name="PlaceHolder 1"/>
          <p:cNvSpPr>
            <a:spLocks noGrp="1"/>
          </p:cNvSpPr>
          <p:nvPr>
            <p:ph type="ftr"/>
          </p:nvPr>
        </p:nvSpPr>
        <p:spPr>
          <a:xfrm>
            <a:off x="241200" y="6325200"/>
            <a:ext cx="6829200" cy="138960"/>
          </a:xfrm>
          <a:prstGeom prst="rect">
            <a:avLst/>
          </a:prstGeom>
          <a:noFill/>
          <a:ln w="0">
            <a:noFill/>
          </a:ln>
        </p:spPr>
        <p:txBody>
          <a:bodyPr lIns="0" rIns="0" tIns="0" bIns="0" anchor="t">
            <a:noAutofit/>
          </a:bodyPr>
          <a:p>
            <a:pPr>
              <a:lnSpc>
                <a:spcPct val="100000"/>
              </a:lnSpc>
              <a:buNone/>
            </a:pPr>
            <a:r>
              <a:rPr b="0" lang="de-DE" sz="800" spc="-1" strike="noStrike">
                <a:solidFill>
                  <a:srgbClr val="000000"/>
                </a:solidFill>
                <a:latin typeface="Arial"/>
                <a:ea typeface="ＭＳ Ｐゴシック"/>
              </a:rPr>
              <a:t>Autor (4/2022)</a:t>
            </a:r>
            <a:endParaRPr b="0" lang="de-LI" sz="800" spc="-1" strike="noStrike">
              <a:latin typeface="Times New Roman"/>
            </a:endParaRPr>
          </a:p>
        </p:txBody>
      </p:sp>
      <p:sp>
        <p:nvSpPr>
          <p:cNvPr id="221" name="PlaceHolder 2"/>
          <p:cNvSpPr>
            <a:spLocks noGrp="1"/>
          </p:cNvSpPr>
          <p:nvPr>
            <p:ph type="body"/>
          </p:nvPr>
        </p:nvSpPr>
        <p:spPr>
          <a:xfrm>
            <a:off x="249120" y="536400"/>
            <a:ext cx="8638920" cy="367920"/>
          </a:xfrm>
          <a:prstGeom prst="rect">
            <a:avLst/>
          </a:prstGeom>
          <a:noFill/>
          <a:ln w="0">
            <a:noFill/>
          </a:ln>
        </p:spPr>
        <p:txBody>
          <a:bodyPr lIns="0" rIns="90000" tIns="45000" bIns="0" anchor="t">
            <a:noAutofit/>
          </a:bodyPr>
          <a:p>
            <a:pPr marL="432000" indent="-324000">
              <a:lnSpc>
                <a:spcPct val="100000"/>
              </a:lnSpc>
              <a:spcAft>
                <a:spcPts val="541"/>
              </a:spcAft>
              <a:buClr>
                <a:srgbClr val="000000"/>
              </a:buClr>
              <a:buSzPct val="45000"/>
              <a:buFont typeface="Wingdings" charset="2"/>
              <a:buChar char=""/>
              <a:tabLst>
                <a:tab algn="l" pos="0"/>
              </a:tabLst>
            </a:pPr>
            <a:r>
              <a:rPr b="1" lang="de-DE" sz="1800" spc="-1" strike="noStrike">
                <a:solidFill>
                  <a:srgbClr val="000000"/>
                </a:solidFill>
                <a:latin typeface="Arial"/>
                <a:ea typeface="ＭＳ Ｐゴシック"/>
              </a:rPr>
              <a:t>Subheadline (Arial 18 Pt, Bold)</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tabLst>
                <a:tab algn="l" pos="0"/>
              </a:tabLst>
            </a:pPr>
            <a:r>
              <a:rPr b="1" lang="de-DE" sz="1800" spc="-1" strike="noStrike">
                <a:solidFill>
                  <a:srgbClr val="000000"/>
                </a:solidFill>
                <a:latin typeface="Arial"/>
                <a:ea typeface="ＭＳ Ｐゴシック"/>
              </a:rPr>
              <a:t> </a:t>
            </a:r>
            <a:endParaRPr b="0" lang="en-US" sz="1800" spc="-1" strike="noStrike">
              <a:solidFill>
                <a:srgbClr val="000000"/>
              </a:solidFill>
              <a:latin typeface="Arial"/>
            </a:endParaRPr>
          </a:p>
        </p:txBody>
      </p:sp>
      <p:sp>
        <p:nvSpPr>
          <p:cNvPr id="222" name="PlaceHolder 3"/>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Headline (Arial 24 Pt, Bold)</a:t>
            </a:r>
            <a:endParaRPr b="0" lang="en-US" sz="2400" spc="-1" strike="noStrike">
              <a:solidFill>
                <a:srgbClr val="0028ad"/>
              </a:solidFill>
              <a:latin typeface="Arial"/>
            </a:endParaRPr>
          </a:p>
        </p:txBody>
      </p:sp>
      <p:sp>
        <p:nvSpPr>
          <p:cNvPr id="223" name="Gerade Verbindung 9"/>
          <p:cNvSpPr/>
          <p:nvPr/>
        </p:nvSpPr>
        <p:spPr>
          <a:xfrm>
            <a:off x="-4680" y="921600"/>
            <a:ext cx="4574880" cy="360"/>
          </a:xfrm>
          <a:prstGeom prst="line">
            <a:avLst/>
          </a:prstGeom>
          <a:ln cap="rnd" w="38160">
            <a:solidFill>
              <a:srgbClr val="be006e"/>
            </a:solidFill>
            <a:round/>
          </a:ln>
        </p:spPr>
        <p:style>
          <a:lnRef idx="0"/>
          <a:fillRef idx="0"/>
          <a:effectRef idx="0"/>
          <a:fontRef idx="minor"/>
        </p:style>
      </p:sp>
      <p:sp>
        <p:nvSpPr>
          <p:cNvPr id="224" name="PlaceHolder 4"/>
          <p:cNvSpPr>
            <a:spLocks noGrp="1"/>
          </p:cNvSpPr>
          <p:nvPr>
            <p:ph type="body"/>
          </p:nvPr>
        </p:nvSpPr>
        <p:spPr>
          <a:xfrm>
            <a:off x="246240" y="1263600"/>
            <a:ext cx="8648280" cy="4863600"/>
          </a:xfrm>
          <a:prstGeom prst="rect">
            <a:avLst/>
          </a:prstGeom>
          <a:noFill/>
          <a:ln w="0">
            <a:noFill/>
          </a:ln>
        </p:spPr>
        <p:txBody>
          <a:bodyPr lIns="0" rIns="0" tIns="0" bIns="0" anchor="t">
            <a:noAutofit/>
          </a:bodyPr>
          <a:p>
            <a:endParaRPr b="0" lang="en-U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p:nvPr>
        </p:nvSpPr>
        <p:spPr>
          <a:xfrm>
            <a:off x="249120" y="536400"/>
            <a:ext cx="8638920" cy="367920"/>
          </a:xfrm>
          <a:prstGeom prst="rect">
            <a:avLst/>
          </a:prstGeom>
          <a:noFill/>
          <a:ln w="0">
            <a:noFill/>
          </a:ln>
        </p:spPr>
        <p:txBody>
          <a:bodyPr lIns="0" rIns="90000" tIns="45000" bIns="0" anchor="t">
            <a:noAutofit/>
          </a:bodyPr>
          <a:p>
            <a:pPr indent="-324000">
              <a:lnSpc>
                <a:spcPct val="100000"/>
              </a:lnSpc>
              <a:spcAft>
                <a:spcPts val="541"/>
              </a:spcAft>
              <a:tabLst>
                <a:tab algn="l" pos="0"/>
              </a:tabLst>
            </a:pPr>
            <a:r>
              <a:rPr b="1" lang="de-DE" sz="1800" spc="-1" strike="noStrike">
                <a:solidFill>
                  <a:srgbClr val="000000"/>
                </a:solidFill>
                <a:latin typeface="Arial"/>
                <a:ea typeface="ＭＳ Ｐゴシック"/>
              </a:rPr>
              <a:t>Status Mai 2024</a:t>
            </a:r>
            <a:endParaRPr b="0" lang="en-US" sz="1800" spc="-1" strike="noStrike">
              <a:solidFill>
                <a:srgbClr val="000000"/>
              </a:solidFill>
              <a:latin typeface="Arial"/>
            </a:endParaRPr>
          </a:p>
        </p:txBody>
      </p:sp>
      <p:sp>
        <p:nvSpPr>
          <p:cNvPr id="262" name="PlaceHolder 2"/>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Masterarbeit Thomas Schmitt</a:t>
            </a:r>
            <a:endParaRPr b="0" lang="en-US" sz="2400" spc="-1" strike="noStrike">
              <a:solidFill>
                <a:srgbClr val="0028ad"/>
              </a:solidFill>
              <a:latin typeface="Arial"/>
            </a:endParaRPr>
          </a:p>
        </p:txBody>
      </p:sp>
      <p:pic>
        <p:nvPicPr>
          <p:cNvPr id="263" name="Bild 4" descr="shutterstock_730562770.jpg"/>
          <p:cNvPicPr/>
          <p:nvPr/>
        </p:nvPicPr>
        <p:blipFill>
          <a:blip r:embed="rId1"/>
          <a:srcRect l="0" t="15217" r="0" b="8034"/>
          <a:stretch/>
        </p:blipFill>
        <p:spPr>
          <a:xfrm>
            <a:off x="0" y="1090440"/>
            <a:ext cx="9143640" cy="4677840"/>
          </a:xfrm>
          <a:prstGeom prst="rect">
            <a:avLst/>
          </a:prstGeom>
          <a:ln w="0">
            <a:noFill/>
          </a:ln>
        </p:spPr>
      </p:pic>
      <p:sp>
        <p:nvSpPr>
          <p:cNvPr id="264" name="Gerade Verbindung 5"/>
          <p:cNvSpPr/>
          <p:nvPr/>
        </p:nvSpPr>
        <p:spPr>
          <a:xfrm>
            <a:off x="0" y="5749200"/>
            <a:ext cx="4574880" cy="360"/>
          </a:xfrm>
          <a:prstGeom prst="line">
            <a:avLst/>
          </a:prstGeom>
          <a:ln cap="rnd" w="38160">
            <a:solidFill>
              <a:srgbClr val="b00463"/>
            </a:solidFill>
            <a:round/>
          </a:ln>
        </p:spPr>
        <p:style>
          <a:lnRef idx="0"/>
          <a:fillRef idx="0"/>
          <a:effectRef idx="0"/>
          <a:fontRef idx="minor"/>
        </p:style>
      </p:sp>
      <p:sp>
        <p:nvSpPr>
          <p:cNvPr id="265" name="Textfeld 6"/>
          <p:cNvSpPr/>
          <p:nvPr/>
        </p:nvSpPr>
        <p:spPr>
          <a:xfrm>
            <a:off x="4959360" y="4233240"/>
            <a:ext cx="3668400" cy="820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i="1" lang="de-DE" sz="1600" spc="-1" strike="noStrike">
                <a:solidFill>
                  <a:srgbClr val="ffffff"/>
                </a:solidFill>
                <a:latin typeface="Arial"/>
                <a:ea typeface="ＭＳ Ｐゴシック"/>
              </a:rPr>
              <a:t>((Anmerkung: Bild kann geändert werden durch Auswählen+Entfernen und neues Bild auf Platzhalter ziehen))</a:t>
            </a:r>
            <a:endParaRPr b="0" lang="de-DE" sz="1600" spc="-1" strike="noStrike">
              <a:latin typeface="Arial"/>
            </a:endParaRPr>
          </a:p>
        </p:txBody>
      </p:sp>
    </p:spTree>
  </p:cSld>
  <p:transition>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p:nvPr>
        </p:nvSpPr>
        <p:spPr>
          <a:xfrm>
            <a:off x="249120" y="536400"/>
            <a:ext cx="8638920" cy="367920"/>
          </a:xfrm>
          <a:prstGeom prst="rect">
            <a:avLst/>
          </a:prstGeom>
          <a:noFill/>
          <a:ln w="0">
            <a:noFill/>
          </a:ln>
        </p:spPr>
        <p:txBody>
          <a:bodyPr lIns="0" rIns="90000" tIns="45000" bIns="0" anchor="t">
            <a:noAutofit/>
          </a:bodyPr>
          <a:p>
            <a:pPr marL="432000" indent="-324000">
              <a:spcBef>
                <a:spcPts val="1417"/>
              </a:spcBef>
              <a:buClr>
                <a:srgbClr val="000000"/>
              </a:buClr>
              <a:buSzPct val="45000"/>
              <a:buFont typeface="Wingdings" charset="2"/>
              <a:buChar char=""/>
            </a:pPr>
            <a:r>
              <a:rPr b="0" lang="en-US" sz="1600" spc="-1" strike="noStrike">
                <a:solidFill>
                  <a:srgbClr val="000000"/>
                </a:solidFill>
                <a:latin typeface="Arial"/>
              </a:rPr>
              <a:t>Beispielexperiment </a:t>
            </a:r>
            <a:endParaRPr b="0" lang="en-US" sz="1600" spc="-1" strike="noStrike">
              <a:solidFill>
                <a:srgbClr val="000000"/>
              </a:solidFill>
              <a:latin typeface="Arial"/>
            </a:endParaRPr>
          </a:p>
        </p:txBody>
      </p:sp>
      <p:sp>
        <p:nvSpPr>
          <p:cNvPr id="291" name="PlaceHolder 2"/>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Aktivitäten</a:t>
            </a:r>
            <a:endParaRPr b="0" lang="en-US" sz="2400" spc="-1" strike="noStrike">
              <a:solidFill>
                <a:srgbClr val="0028ad"/>
              </a:solidFill>
              <a:latin typeface="Arial"/>
            </a:endParaRPr>
          </a:p>
        </p:txBody>
      </p:sp>
      <p:sp>
        <p:nvSpPr>
          <p:cNvPr id="292" name=""/>
          <p:cNvSpPr txBox="1"/>
          <p:nvPr/>
        </p:nvSpPr>
        <p:spPr>
          <a:xfrm>
            <a:off x="4481640" y="3250440"/>
            <a:ext cx="3438360" cy="1429560"/>
          </a:xfrm>
          <a:prstGeom prst="rect">
            <a:avLst/>
          </a:prstGeom>
          <a:noFill/>
          <a:ln w="0">
            <a:noFill/>
          </a:ln>
        </p:spPr>
      </p:sp>
      <p:pic>
        <p:nvPicPr>
          <p:cNvPr id="293" name="" descr=""/>
          <p:cNvPicPr/>
          <p:nvPr/>
        </p:nvPicPr>
        <p:blipFill>
          <a:blip r:embed="rId1"/>
          <a:stretch/>
        </p:blipFill>
        <p:spPr>
          <a:xfrm>
            <a:off x="900000" y="1902960"/>
            <a:ext cx="6300000" cy="1877040"/>
          </a:xfrm>
          <a:prstGeom prst="rect">
            <a:avLst/>
          </a:prstGeom>
          <a:ln w="0">
            <a:noFill/>
          </a:ln>
        </p:spPr>
      </p:pic>
      <p:sp>
        <p:nvSpPr>
          <p:cNvPr id="294" name=""/>
          <p:cNvSpPr txBox="1"/>
          <p:nvPr/>
        </p:nvSpPr>
        <p:spPr>
          <a:xfrm>
            <a:off x="900000" y="1260000"/>
            <a:ext cx="6840000" cy="858240"/>
          </a:xfrm>
          <a:prstGeom prst="rect">
            <a:avLst/>
          </a:prstGeom>
          <a:noFill/>
          <a:ln w="0">
            <a:noFill/>
          </a:ln>
        </p:spPr>
        <p:txBody>
          <a:bodyPr lIns="90000" rIns="90000" tIns="45000" bIns="45000" anchor="t">
            <a:noAutofit/>
          </a:bodyPr>
          <a:p>
            <a:r>
              <a:rPr b="0" lang="de-LI" sz="1800" spc="-1" strike="noStrike">
                <a:latin typeface="Arial"/>
              </a:rPr>
              <a:t>Anwendung von PruneMe auf Llama 3 – 8B</a:t>
            </a:r>
            <a:endParaRPr b="0" lang="de-LI" sz="1800" spc="-1" strike="noStrike">
              <a:latin typeface="Arial"/>
            </a:endParaRPr>
          </a:p>
          <a:p>
            <a:r>
              <a:rPr b="0" lang="de-LI" sz="1800" spc="-1" strike="noStrike">
                <a:latin typeface="Arial"/>
              </a:rPr>
              <a:t>- </a:t>
            </a:r>
            <a:r>
              <a:rPr b="0" lang="de-LI" sz="1400" spc="-1" strike="noStrike">
                <a:latin typeface="Arial"/>
              </a:rPr>
              <a:t>Entfernen der Layer 23-29 (von 32)</a:t>
            </a:r>
            <a:endParaRPr b="0" lang="de-LI" sz="1400" spc="-1" strike="noStrike">
              <a:latin typeface="Arial"/>
            </a:endParaRPr>
          </a:p>
        </p:txBody>
      </p:sp>
      <p:sp>
        <p:nvSpPr>
          <p:cNvPr id="295" name=""/>
          <p:cNvSpPr txBox="1"/>
          <p:nvPr/>
        </p:nvSpPr>
        <p:spPr>
          <a:xfrm>
            <a:off x="900000" y="3780000"/>
            <a:ext cx="6840000" cy="858240"/>
          </a:xfrm>
          <a:prstGeom prst="rect">
            <a:avLst/>
          </a:prstGeom>
          <a:noFill/>
          <a:ln w="0">
            <a:noFill/>
          </a:ln>
        </p:spPr>
        <p:txBody>
          <a:bodyPr lIns="90000" rIns="90000" tIns="45000" bIns="45000" anchor="t">
            <a:noAutofit/>
          </a:bodyPr>
          <a:p>
            <a:r>
              <a:rPr b="0" lang="de-LI" sz="1800" spc="-1" strike="noStrike">
                <a:latin typeface="Arial"/>
              </a:rPr>
              <a:t>Referenz  Llama 3 – 8B</a:t>
            </a:r>
            <a:endParaRPr b="0" lang="de-LI" sz="1800" spc="-1" strike="noStrike">
              <a:latin typeface="Arial"/>
            </a:endParaRPr>
          </a:p>
          <a:p>
            <a:endParaRPr b="0" lang="de-LI" sz="1800" spc="-1" strike="noStrike">
              <a:latin typeface="Arial"/>
            </a:endParaRPr>
          </a:p>
        </p:txBody>
      </p:sp>
      <p:pic>
        <p:nvPicPr>
          <p:cNvPr id="296" name="" descr=""/>
          <p:cNvPicPr/>
          <p:nvPr/>
        </p:nvPicPr>
        <p:blipFill>
          <a:blip r:embed="rId2"/>
          <a:stretch/>
        </p:blipFill>
        <p:spPr>
          <a:xfrm>
            <a:off x="864000" y="4173840"/>
            <a:ext cx="6336000" cy="1783080"/>
          </a:xfrm>
          <a:prstGeom prst="rect">
            <a:avLst/>
          </a:prstGeom>
          <a:ln w="0">
            <a:noFill/>
          </a:ln>
        </p:spPr>
      </p:pic>
    </p:spTree>
  </p:cSld>
  <p:transition>
    <p:fad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ftr"/>
          </p:nvPr>
        </p:nvSpPr>
        <p:spPr>
          <a:xfrm>
            <a:off x="241200" y="6325200"/>
            <a:ext cx="6829200" cy="138960"/>
          </a:xfrm>
          <a:prstGeom prst="rect">
            <a:avLst/>
          </a:prstGeom>
          <a:noFill/>
          <a:ln w="0">
            <a:noFill/>
          </a:ln>
        </p:spPr>
        <p:txBody>
          <a:bodyPr lIns="0" rIns="0" tIns="0" bIns="0" anchor="t">
            <a:noAutofit/>
          </a:bodyPr>
          <a:p>
            <a:pPr>
              <a:lnSpc>
                <a:spcPct val="100000"/>
              </a:lnSpc>
              <a:buNone/>
            </a:pPr>
            <a:r>
              <a:rPr b="0" lang="de-DE" sz="800" spc="-1" strike="noStrike">
                <a:solidFill>
                  <a:srgbClr val="000000"/>
                </a:solidFill>
                <a:latin typeface="Arial"/>
                <a:ea typeface="ＭＳ Ｐゴシック"/>
              </a:rPr>
              <a:t>Thomas Schmitt (5/2024)</a:t>
            </a:r>
            <a:endParaRPr b="0" lang="de-DE" sz="800" spc="-1" strike="noStrike">
              <a:latin typeface="Times New Roman"/>
            </a:endParaRPr>
          </a:p>
        </p:txBody>
      </p:sp>
      <p:sp>
        <p:nvSpPr>
          <p:cNvPr id="298" name="PlaceHolder 2"/>
          <p:cNvSpPr>
            <a:spLocks noGrp="1"/>
          </p:cNvSpPr>
          <p:nvPr>
            <p:ph/>
          </p:nvPr>
        </p:nvSpPr>
        <p:spPr>
          <a:xfrm>
            <a:off x="540000" y="1440000"/>
            <a:ext cx="8646840" cy="4863600"/>
          </a:xfrm>
          <a:prstGeom prst="rect">
            <a:avLst/>
          </a:prstGeom>
          <a:noFill/>
          <a:ln w="0">
            <a:noFill/>
          </a:ln>
        </p:spPr>
        <p:txBody>
          <a:bodyPr lIns="0" rIns="0" tIns="0" bIns="0" anchor="t">
            <a:noAutofit/>
          </a:bodyPr>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Ein hoher Zeitanteil wird für die Bewältigung von Abhängigkeiten bzw. Inkompatibilitäten verwendet.</a:t>
            </a: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Zu Knowledge Distillation habe ich noch keine funktionsfähigen Workflow entwickeln können</a:t>
            </a: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Trotz intensiver Nutzung von Conda Environments ergeben sich immer noch unauflösbare Situationen, insbesondere in dem setup von:  torch ↔ transformers ↔ Cuda</a:t>
            </a: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Viele Repos werden begleitend zu den Veröffentlichungen erstellt, veralten schnell und werden nicht aktualisiert bzw. kein issue tracking betrieben</a:t>
            </a: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endParaRPr b="0" lang="en-US" sz="1600" spc="-1" strike="noStrike">
              <a:solidFill>
                <a:srgbClr val="000000"/>
              </a:solidFill>
              <a:latin typeface="Arial"/>
            </a:endParaRPr>
          </a:p>
        </p:txBody>
      </p:sp>
      <p:sp>
        <p:nvSpPr>
          <p:cNvPr id="299" name="PlaceHolder 3"/>
          <p:cNvSpPr>
            <a:spLocks noGrp="1"/>
          </p:cNvSpPr>
          <p:nvPr>
            <p:ph/>
          </p:nvPr>
        </p:nvSpPr>
        <p:spPr>
          <a:xfrm>
            <a:off x="249120" y="536400"/>
            <a:ext cx="8638920" cy="367920"/>
          </a:xfrm>
          <a:prstGeom prst="rect">
            <a:avLst/>
          </a:prstGeom>
          <a:noFill/>
          <a:ln w="0">
            <a:noFill/>
          </a:ln>
        </p:spPr>
        <p:txBody>
          <a:bodyPr lIns="0" rIns="90000" tIns="45000" bIns="0" anchor="t">
            <a:noAutofit/>
          </a:bodyPr>
          <a:p>
            <a:endParaRPr b="0" lang="en-US" sz="1600" spc="-1" strike="noStrike">
              <a:solidFill>
                <a:srgbClr val="000000"/>
              </a:solidFill>
              <a:latin typeface="Arial"/>
            </a:endParaRPr>
          </a:p>
        </p:txBody>
      </p:sp>
      <p:sp>
        <p:nvSpPr>
          <p:cNvPr id="300" name="PlaceHolder 4"/>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Herausforderungen</a:t>
            </a:r>
            <a:endParaRPr b="0" lang="en-US" sz="2400" spc="-1" strike="noStrike">
              <a:solidFill>
                <a:srgbClr val="0028ad"/>
              </a:solidFill>
              <a:latin typeface="Arial"/>
            </a:endParaRPr>
          </a:p>
        </p:txBody>
      </p:sp>
    </p:spTree>
  </p:cSld>
  <p:transition>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ftr"/>
          </p:nvPr>
        </p:nvSpPr>
        <p:spPr>
          <a:xfrm>
            <a:off x="241200" y="6325200"/>
            <a:ext cx="6829200" cy="138960"/>
          </a:xfrm>
          <a:prstGeom prst="rect">
            <a:avLst/>
          </a:prstGeom>
          <a:noFill/>
          <a:ln w="0">
            <a:noFill/>
          </a:ln>
        </p:spPr>
        <p:txBody>
          <a:bodyPr lIns="0" rIns="0" tIns="0" bIns="0" anchor="t">
            <a:noAutofit/>
          </a:bodyPr>
          <a:p>
            <a:pPr>
              <a:lnSpc>
                <a:spcPct val="100000"/>
              </a:lnSpc>
              <a:buNone/>
            </a:pPr>
            <a:r>
              <a:rPr b="0" lang="de-DE" sz="800" spc="-1" strike="noStrike">
                <a:solidFill>
                  <a:srgbClr val="000000"/>
                </a:solidFill>
                <a:latin typeface="Arial"/>
                <a:ea typeface="ＭＳ Ｐゴシック"/>
              </a:rPr>
              <a:t>Autor (4/2022)</a:t>
            </a:r>
            <a:endParaRPr b="0" lang="de-DE" sz="800" spc="-1" strike="noStrike">
              <a:latin typeface="Times New Roman"/>
            </a:endParaRPr>
          </a:p>
        </p:txBody>
      </p:sp>
      <p:sp>
        <p:nvSpPr>
          <p:cNvPr id="302" name="PlaceHolder 2"/>
          <p:cNvSpPr>
            <a:spLocks noGrp="1"/>
          </p:cNvSpPr>
          <p:nvPr>
            <p:ph/>
          </p:nvPr>
        </p:nvSpPr>
        <p:spPr>
          <a:xfrm>
            <a:off x="540000" y="1440000"/>
            <a:ext cx="8646840" cy="4863600"/>
          </a:xfrm>
          <a:prstGeom prst="rect">
            <a:avLst/>
          </a:prstGeom>
          <a:noFill/>
          <a:ln w="0">
            <a:noFill/>
          </a:ln>
        </p:spPr>
        <p:txBody>
          <a:bodyPr lIns="0" rIns="0" tIns="0" bIns="0" anchor="t">
            <a:noAutofit/>
          </a:bodyPr>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Abgrenzung zwischen Kompression und Finetuning nicht immer klar möglich</a:t>
            </a: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Kurze Behandlung von CoT, RAG etc. ein Einleitung/Diskussion?</a:t>
            </a: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endParaRPr b="0" lang="en-US" sz="1600" spc="-1" strike="noStrike">
              <a:solidFill>
                <a:srgbClr val="000000"/>
              </a:solidFill>
              <a:latin typeface="Arial"/>
            </a:endParaRPr>
          </a:p>
        </p:txBody>
      </p:sp>
      <p:sp>
        <p:nvSpPr>
          <p:cNvPr id="303" name="PlaceHolder 3"/>
          <p:cNvSpPr>
            <a:spLocks noGrp="1"/>
          </p:cNvSpPr>
          <p:nvPr>
            <p:ph/>
          </p:nvPr>
        </p:nvSpPr>
        <p:spPr>
          <a:xfrm>
            <a:off x="249120" y="536400"/>
            <a:ext cx="8638920" cy="367920"/>
          </a:xfrm>
          <a:prstGeom prst="rect">
            <a:avLst/>
          </a:prstGeom>
          <a:noFill/>
          <a:ln w="0">
            <a:noFill/>
          </a:ln>
        </p:spPr>
        <p:txBody>
          <a:bodyPr lIns="0" rIns="90000" tIns="45000" bIns="0" anchor="t">
            <a:noAutofit/>
          </a:bodyPr>
          <a:p>
            <a:pPr marL="181080" indent="-181080">
              <a:lnSpc>
                <a:spcPct val="100000"/>
              </a:lnSpc>
              <a:spcAft>
                <a:spcPts val="479"/>
              </a:spcAft>
              <a:buClr>
                <a:srgbClr val="005ead"/>
              </a:buClr>
              <a:buFont typeface="Wingdings" charset="2"/>
              <a:buChar char=""/>
              <a:tabLst>
                <a:tab algn="l" pos="0"/>
              </a:tabLst>
            </a:pPr>
            <a:r>
              <a:rPr b="0" lang="de-DE" sz="1600" spc="-1" strike="noStrike">
                <a:solidFill>
                  <a:srgbClr val="000000"/>
                </a:solidFill>
                <a:latin typeface="Arial"/>
                <a:ea typeface="ＭＳ Ｐゴシック"/>
              </a:rPr>
              <a:t>Themensammlung</a:t>
            </a:r>
            <a:endParaRPr b="0" lang="en-US" sz="1600" spc="-1" strike="noStrike">
              <a:solidFill>
                <a:srgbClr val="000000"/>
              </a:solidFill>
              <a:latin typeface="Arial"/>
            </a:endParaRPr>
          </a:p>
        </p:txBody>
      </p:sp>
      <p:sp>
        <p:nvSpPr>
          <p:cNvPr id="304" name="PlaceHolder 4"/>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Aktivitäten</a:t>
            </a:r>
            <a:endParaRPr b="0" lang="en-US" sz="2400" spc="-1" strike="noStrike">
              <a:solidFill>
                <a:srgbClr val="0028ad"/>
              </a:solidFill>
              <a:latin typeface="Arial"/>
            </a:endParaRPr>
          </a:p>
        </p:txBody>
      </p:sp>
    </p:spTree>
  </p:cSld>
  <p:transition>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p:nvPr>
        </p:nvSpPr>
        <p:spPr>
          <a:xfrm>
            <a:off x="353160" y="1260000"/>
            <a:ext cx="8646840" cy="4863600"/>
          </a:xfrm>
          <a:prstGeom prst="rect">
            <a:avLst/>
          </a:prstGeom>
          <a:noFill/>
          <a:ln w="0">
            <a:noFill/>
          </a:ln>
        </p:spPr>
        <p:txBody>
          <a:bodyPr lIns="0" rIns="0" tIns="0" bIns="0" anchor="t">
            <a:noAutofit/>
          </a:bodyPr>
          <a:p>
            <a:pPr marL="181080" indent="-181080">
              <a:lnSpc>
                <a:spcPct val="100000"/>
              </a:lnSpc>
              <a:spcAft>
                <a:spcPts val="479"/>
              </a:spcAft>
              <a:buClr>
                <a:srgbClr val="005ead"/>
              </a:buClr>
              <a:buFont typeface="Wingdings" charset="2"/>
              <a:buChar char=""/>
            </a:pP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Auswahl geeigneter Language Models</a:t>
            </a: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Auswahl eines Validierungsverfahrens</a:t>
            </a: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Recherche zu den Technologien für die Model Kompression</a:t>
            </a: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Anlegen einer Experimentalmatrix für die vollständige Untersuchung</a:t>
            </a: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Erfassung von Schwierigkeiten</a:t>
            </a:r>
            <a:endParaRPr b="0" lang="en-US" sz="1600" spc="-1" strike="noStrike">
              <a:solidFill>
                <a:srgbClr val="000000"/>
              </a:solidFill>
              <a:latin typeface="Arial"/>
            </a:endParaRPr>
          </a:p>
        </p:txBody>
      </p:sp>
      <p:sp>
        <p:nvSpPr>
          <p:cNvPr id="267" name="PlaceHolder 2"/>
          <p:cNvSpPr>
            <a:spLocks noGrp="1"/>
          </p:cNvSpPr>
          <p:nvPr>
            <p:ph/>
          </p:nvPr>
        </p:nvSpPr>
        <p:spPr>
          <a:xfrm>
            <a:off x="249120" y="536400"/>
            <a:ext cx="8638920" cy="367920"/>
          </a:xfrm>
          <a:prstGeom prst="rect">
            <a:avLst/>
          </a:prstGeom>
          <a:noFill/>
          <a:ln w="0">
            <a:noFill/>
          </a:ln>
        </p:spPr>
        <p:txBody>
          <a:bodyPr lIns="0" rIns="90000" tIns="45000" bIns="0" anchor="t">
            <a:noAutofit/>
          </a:bodyPr>
          <a:p>
            <a:pPr marL="181080" indent="-181080">
              <a:lnSpc>
                <a:spcPct val="100000"/>
              </a:lnSpc>
              <a:spcAft>
                <a:spcPts val="479"/>
              </a:spcAft>
              <a:buClr>
                <a:srgbClr val="005ead"/>
              </a:buClr>
              <a:buFont typeface="Wingdings" charset="2"/>
              <a:buChar char=""/>
              <a:tabLst>
                <a:tab algn="l" pos="0"/>
              </a:tabLst>
            </a:pPr>
            <a:r>
              <a:rPr b="0" lang="de-DE" sz="1600" spc="-1" strike="noStrike">
                <a:solidFill>
                  <a:srgbClr val="000000"/>
                </a:solidFill>
                <a:latin typeface="Arial"/>
                <a:ea typeface="ＭＳ Ｐゴシック"/>
              </a:rPr>
              <a:t>Überblick der Arbeiten bis zum Mai 2024</a:t>
            </a:r>
            <a:endParaRPr b="0" lang="en-US" sz="1600" spc="-1" strike="noStrike">
              <a:solidFill>
                <a:srgbClr val="000000"/>
              </a:solidFill>
              <a:latin typeface="Arial"/>
            </a:endParaRPr>
          </a:p>
        </p:txBody>
      </p:sp>
      <p:sp>
        <p:nvSpPr>
          <p:cNvPr id="268" name="PlaceHolder 3"/>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Aktivitäten</a:t>
            </a:r>
            <a:endParaRPr b="0" lang="en-US" sz="2400" spc="-1" strike="noStrike">
              <a:solidFill>
                <a:srgbClr val="0028ad"/>
              </a:solidFill>
              <a:latin typeface="Arial"/>
            </a:endParaRPr>
          </a:p>
        </p:txBody>
      </p:sp>
    </p:spTree>
  </p:cSld>
  <p:transition>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p:nvPr>
        </p:nvSpPr>
        <p:spPr>
          <a:xfrm>
            <a:off x="353160" y="1260000"/>
            <a:ext cx="8646840" cy="4863600"/>
          </a:xfrm>
          <a:prstGeom prst="rect">
            <a:avLst/>
          </a:prstGeom>
          <a:noFill/>
          <a:ln w="0">
            <a:noFill/>
          </a:ln>
        </p:spPr>
        <p:txBody>
          <a:bodyPr lIns="0" rIns="0" tIns="0" bIns="0" anchor="t">
            <a:noAutofit/>
          </a:bodyPr>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Wünschenswert wäre möglichst alle Experimente mit den z.Zt. aktuellsten und bekanntesten frei verfügbaren LLMs durchzuführen. Diese sind:</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ea typeface="ＭＳ Ｐゴシック"/>
              </a:rPr>
              <a:t>LLama 3 in den Varianten 8 bzw. 70 Billionen Parameter</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ea typeface="ＭＳ Ｐゴシック"/>
              </a:rPr>
              <a:t>Mistral/Mixtral mit 7 bzw. 8x7 Billionen Parametern</a:t>
            </a:r>
            <a:endParaRPr b="0" lang="en-US" sz="1600" spc="-1" strike="noStrike">
              <a:solidFill>
                <a:srgbClr val="000000"/>
              </a:solidFill>
              <a:latin typeface="Arial"/>
            </a:endParaRPr>
          </a:p>
          <a:p>
            <a:pPr marL="181080" indent="-181080">
              <a:spcBef>
                <a:spcPts val="1417"/>
              </a:spcBef>
              <a:buClr>
                <a:srgbClr val="005ead"/>
              </a:buClr>
              <a:buFont typeface="Wingdings" charset="2"/>
              <a:buChar char=""/>
            </a:pPr>
            <a:r>
              <a:rPr b="0" lang="de-DE" sz="1600" spc="-1" strike="noStrike">
                <a:solidFill>
                  <a:srgbClr val="000000"/>
                </a:solidFill>
                <a:latin typeface="Arial"/>
                <a:ea typeface="ＭＳ Ｐゴシック"/>
              </a:rPr>
              <a:t>Die Recherche zu den Kompressionstechnologien ergab, dass die Verfahren nicht in allen Fällen für diese relativ neuen Modelle zur Verfügung stehen:</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ea typeface="ＭＳ Ｐゴシック"/>
              </a:rPr>
              <a:t>Es ist zu erwarten, dass sich diese Situation in den nächsten Monaten zumindest teilweise verbessern wird</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ea typeface="ＭＳ Ｐゴシック"/>
              </a:rPr>
              <a:t>LLama2 soll als etabliertes Modell mitgeführt werden, da hier für alle betrachteten Technologien Verfahren zur Verfügung stehen  </a:t>
            </a:r>
            <a:endParaRPr b="0" lang="en-US" sz="1600" spc="-1" strike="noStrike">
              <a:solidFill>
                <a:srgbClr val="000000"/>
              </a:solidFill>
              <a:latin typeface="Arial"/>
            </a:endParaRPr>
          </a:p>
        </p:txBody>
      </p:sp>
      <p:sp>
        <p:nvSpPr>
          <p:cNvPr id="270" name="PlaceHolder 2"/>
          <p:cNvSpPr>
            <a:spLocks noGrp="1"/>
          </p:cNvSpPr>
          <p:nvPr>
            <p:ph/>
          </p:nvPr>
        </p:nvSpPr>
        <p:spPr>
          <a:xfrm>
            <a:off x="249120" y="536400"/>
            <a:ext cx="8638920" cy="367920"/>
          </a:xfrm>
          <a:prstGeom prst="rect">
            <a:avLst/>
          </a:prstGeom>
          <a:noFill/>
          <a:ln w="0">
            <a:noFill/>
          </a:ln>
        </p:spPr>
        <p:txBody>
          <a:bodyPr lIns="0" rIns="90000" tIns="45000" bIns="0" anchor="t">
            <a:noAutofit/>
          </a:bodyPr>
          <a:p>
            <a:pPr marL="181080" indent="-181080">
              <a:lnSpc>
                <a:spcPct val="100000"/>
              </a:lnSpc>
              <a:spcAft>
                <a:spcPts val="479"/>
              </a:spcAft>
              <a:buClr>
                <a:srgbClr val="005ead"/>
              </a:buClr>
              <a:buFont typeface="Wingdings" charset="2"/>
              <a:buChar char=""/>
              <a:tabLst>
                <a:tab algn="l" pos="0"/>
              </a:tabLst>
            </a:pPr>
            <a:r>
              <a:rPr b="0" lang="de-DE" sz="1600" spc="-1" strike="noStrike">
                <a:solidFill>
                  <a:srgbClr val="000000"/>
                </a:solidFill>
                <a:latin typeface="Arial"/>
                <a:ea typeface="ＭＳ Ｐゴシック"/>
              </a:rPr>
              <a:t>Auswahl geeigneter Modelle</a:t>
            </a:r>
            <a:endParaRPr b="0" lang="en-US" sz="1600" spc="-1" strike="noStrike">
              <a:solidFill>
                <a:srgbClr val="000000"/>
              </a:solidFill>
              <a:latin typeface="Arial"/>
            </a:endParaRPr>
          </a:p>
        </p:txBody>
      </p:sp>
      <p:sp>
        <p:nvSpPr>
          <p:cNvPr id="271" name="PlaceHolder 3"/>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Aktivitäten</a:t>
            </a:r>
            <a:endParaRPr b="0" lang="en-US" sz="2400" spc="-1" strike="noStrike">
              <a:solidFill>
                <a:srgbClr val="0028ad"/>
              </a:solidFill>
              <a:latin typeface="Arial"/>
            </a:endParaRPr>
          </a:p>
        </p:txBody>
      </p:sp>
    </p:spTree>
  </p:cSld>
  <p:transition>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p:nvPr>
        </p:nvSpPr>
        <p:spPr>
          <a:xfrm>
            <a:off x="353160" y="1260000"/>
            <a:ext cx="8646840" cy="4863600"/>
          </a:xfrm>
          <a:prstGeom prst="rect">
            <a:avLst/>
          </a:prstGeom>
          <a:noFill/>
          <a:ln w="0">
            <a:noFill/>
          </a:ln>
        </p:spPr>
        <p:txBody>
          <a:bodyPr lIns="0" rIns="0" tIns="0" bIns="0" anchor="t">
            <a:noAutofit/>
          </a:bodyPr>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Eine einheitliche Validierung der Experimente ist Voraussetzung für die Vergleichbarkeit der Ergebnisse</a:t>
            </a:r>
            <a:endParaRPr b="0" lang="en-US" sz="1600" spc="-1" strike="noStrike">
              <a:solidFill>
                <a:srgbClr val="000000"/>
              </a:solidFill>
              <a:latin typeface="Arial"/>
            </a:endParaRPr>
          </a:p>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Hier wurde das gut etablierte Framework lm_evalutaion_harness ausgewählt</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ea typeface="ＭＳ Ｐゴシック"/>
              </a:rPr>
              <a:t>Es enthält eine große Anzahl von Benchmarks</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ea typeface="ＭＳ Ｐゴシック"/>
              </a:rPr>
              <a:t>Stellt einen Quasi Standard für Evaluierungen im Bereich des Maschine Learnings dar</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ea typeface="ＭＳ Ｐゴシック"/>
              </a:rPr>
              <a:t>Wird in vielen Veröffentlichungen und z.Bsp. für das HuggingFace Leaderboard verwendet </a:t>
            </a:r>
            <a:endParaRPr b="0" lang="en-US" sz="1600" spc="-1" strike="noStrike">
              <a:solidFill>
                <a:srgbClr val="000000"/>
              </a:solidFill>
              <a:latin typeface="Arial"/>
            </a:endParaRPr>
          </a:p>
          <a:p>
            <a:pPr marL="181080" indent="-181080">
              <a:spcBef>
                <a:spcPts val="1417"/>
              </a:spcBef>
              <a:buClr>
                <a:srgbClr val="005ead"/>
              </a:buClr>
              <a:buFont typeface="Wingdings" charset="2"/>
              <a:buChar char=""/>
            </a:pPr>
            <a:r>
              <a:rPr b="0" lang="de-DE" sz="1600" spc="-1" strike="noStrike">
                <a:solidFill>
                  <a:srgbClr val="000000"/>
                </a:solidFill>
                <a:latin typeface="Arial"/>
                <a:ea typeface="ＭＳ Ｐゴシック"/>
              </a:rPr>
              <a:t>Für die Visualisierung der Ergebnisse gibt es eine direkte Integration in die Platform Weigts&amp;Biases. Z.Zt. habe ich noch nicht entschieden, ob ich diese Form der Visualisierung für die Arbeit verwendet will. </a:t>
            </a:r>
            <a:endParaRPr b="0" lang="en-US" sz="1600" spc="-1" strike="noStrike">
              <a:solidFill>
                <a:srgbClr val="000000"/>
              </a:solidFill>
              <a:latin typeface="Arial"/>
            </a:endParaRPr>
          </a:p>
        </p:txBody>
      </p:sp>
      <p:sp>
        <p:nvSpPr>
          <p:cNvPr id="273" name="PlaceHolder 2"/>
          <p:cNvSpPr>
            <a:spLocks noGrp="1"/>
          </p:cNvSpPr>
          <p:nvPr>
            <p:ph/>
          </p:nvPr>
        </p:nvSpPr>
        <p:spPr>
          <a:xfrm>
            <a:off x="249120" y="536400"/>
            <a:ext cx="8638920" cy="367920"/>
          </a:xfrm>
          <a:prstGeom prst="rect">
            <a:avLst/>
          </a:prstGeom>
          <a:noFill/>
          <a:ln w="0">
            <a:noFill/>
          </a:ln>
        </p:spPr>
        <p:txBody>
          <a:bodyPr lIns="0" rIns="90000" tIns="45000" bIns="0" anchor="t">
            <a:noAutofit/>
          </a:bodyPr>
          <a:p>
            <a:pPr marL="181080" indent="-181080">
              <a:lnSpc>
                <a:spcPct val="100000"/>
              </a:lnSpc>
              <a:spcAft>
                <a:spcPts val="479"/>
              </a:spcAft>
              <a:buClr>
                <a:srgbClr val="005ead"/>
              </a:buClr>
              <a:buFont typeface="Wingdings" charset="2"/>
              <a:buChar char=""/>
              <a:tabLst>
                <a:tab algn="l" pos="0"/>
              </a:tabLst>
            </a:pPr>
            <a:r>
              <a:rPr b="0" lang="de-DE" sz="1600" spc="-1" strike="noStrike">
                <a:solidFill>
                  <a:srgbClr val="000000"/>
                </a:solidFill>
                <a:latin typeface="Arial"/>
                <a:ea typeface="ＭＳ Ｐゴシック"/>
              </a:rPr>
              <a:t>Auswahl eines Validierungsverfahrens</a:t>
            </a:r>
            <a:endParaRPr b="0" lang="en-US" sz="1600" spc="-1" strike="noStrike">
              <a:solidFill>
                <a:srgbClr val="000000"/>
              </a:solidFill>
              <a:latin typeface="Arial"/>
            </a:endParaRPr>
          </a:p>
        </p:txBody>
      </p:sp>
      <p:sp>
        <p:nvSpPr>
          <p:cNvPr id="274" name="PlaceHolder 3"/>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Aktivitäten</a:t>
            </a:r>
            <a:endParaRPr b="0" lang="en-US" sz="2400" spc="-1" strike="noStrike">
              <a:solidFill>
                <a:srgbClr val="0028ad"/>
              </a:solidFill>
              <a:latin typeface="Arial"/>
            </a:endParaRPr>
          </a:p>
        </p:txBody>
      </p:sp>
    </p:spTree>
  </p:cSld>
  <p:transition>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p:nvPr>
        </p:nvSpPr>
        <p:spPr>
          <a:xfrm>
            <a:off x="353160" y="1260000"/>
            <a:ext cx="8646840" cy="4863600"/>
          </a:xfrm>
          <a:prstGeom prst="rect">
            <a:avLst/>
          </a:prstGeom>
          <a:noFill/>
          <a:ln w="0">
            <a:noFill/>
          </a:ln>
        </p:spPr>
        <p:txBody>
          <a:bodyPr lIns="0" rIns="0" tIns="0" bIns="0" anchor="t">
            <a:noAutofit/>
          </a:bodyPr>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Quantization</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rPr>
              <a:t>Vielfach genutztes Verfahren zur Verringerung von Modellgröße und Rechenleistung, in dem die Genauigkeit der einzelnen Weights reduziert wird (z.Bs. Von FP 32 auf INT 8)</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ea typeface="ＭＳ Ｐゴシック"/>
              </a:rPr>
              <a:t>Die  gängigsten aktuell genutzten Verfahren sind GPTQ (nutzt GPU), GGML/GGUF (nutzt CPU)</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ea typeface="ＭＳ Ｐゴシック"/>
              </a:rPr>
              <a:t>Ein neueres Verfahren ist AWQ bei dem die Aktivierung des jeweiligen Layers des Modells in die quantisierten Weights mit einbezogen werden.</a:t>
            </a:r>
            <a:endParaRPr b="0" lang="en-US" sz="1600" spc="-1" strike="noStrike">
              <a:solidFill>
                <a:srgbClr val="000000"/>
              </a:solidFill>
              <a:latin typeface="Arial"/>
            </a:endParaRPr>
          </a:p>
          <a:p>
            <a:pPr marL="181080" indent="-181080">
              <a:spcBef>
                <a:spcPts val="1417"/>
              </a:spcBef>
              <a:buClr>
                <a:srgbClr val="005ead"/>
              </a:buClr>
              <a:buFont typeface="Wingdings" charset="2"/>
              <a:buChar char=""/>
            </a:pPr>
            <a:endParaRPr b="0" lang="en-US" sz="1600" spc="-1" strike="noStrike">
              <a:solidFill>
                <a:srgbClr val="000000"/>
              </a:solidFill>
              <a:latin typeface="Arial"/>
            </a:endParaRPr>
          </a:p>
          <a:p>
            <a:pPr marL="181080" indent="-181080">
              <a:spcBef>
                <a:spcPts val="1417"/>
              </a:spcBef>
              <a:buClr>
                <a:srgbClr val="005ead"/>
              </a:buClr>
              <a:buFont typeface="Wingdings" charset="2"/>
              <a:buChar char=""/>
            </a:pPr>
            <a:r>
              <a:rPr b="0" lang="de-DE" sz="1600" spc="-1" strike="noStrike">
                <a:solidFill>
                  <a:srgbClr val="000000"/>
                </a:solidFill>
                <a:latin typeface="Arial"/>
                <a:ea typeface="ＭＳ Ｐゴシック"/>
              </a:rPr>
              <a:t>&gt;&gt; In aktuellen Veröffentlichungen wird AWQ als das z.Zt. effizienteste Verfahren zur Quantisierung bewertet und soll daher für den experimentellen Teil der Masterarbeit genutzt werde</a:t>
            </a:r>
            <a:endParaRPr b="0" lang="en-US" sz="1600" spc="-1" strike="noStrike">
              <a:solidFill>
                <a:srgbClr val="000000"/>
              </a:solidFill>
              <a:latin typeface="Arial"/>
            </a:endParaRPr>
          </a:p>
          <a:p>
            <a:pPr marL="181080" indent="-181080">
              <a:spcBef>
                <a:spcPts val="1417"/>
              </a:spcBef>
              <a:buClr>
                <a:srgbClr val="005ead"/>
              </a:buClr>
              <a:buFont typeface="Wingdings" charset="2"/>
              <a:buChar char=""/>
            </a:pPr>
            <a:r>
              <a:rPr b="0" lang="de-DE" sz="1600" spc="-1" strike="noStrike">
                <a:solidFill>
                  <a:srgbClr val="000000"/>
                </a:solidFill>
                <a:latin typeface="Arial"/>
                <a:ea typeface="ＭＳ Ｐゴシック"/>
              </a:rPr>
              <a:t>&gt;&gt; Draft Workflow wurde erstellt. Initiale Experimente ok.</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endParaRPr b="0" lang="en-US" sz="1600" spc="-1" strike="noStrike">
              <a:solidFill>
                <a:srgbClr val="000000"/>
              </a:solidFill>
              <a:latin typeface="Arial"/>
            </a:endParaRPr>
          </a:p>
        </p:txBody>
      </p:sp>
      <p:sp>
        <p:nvSpPr>
          <p:cNvPr id="276" name="PlaceHolder 2"/>
          <p:cNvSpPr>
            <a:spLocks noGrp="1"/>
          </p:cNvSpPr>
          <p:nvPr>
            <p:ph/>
          </p:nvPr>
        </p:nvSpPr>
        <p:spPr>
          <a:xfrm>
            <a:off x="249120" y="536400"/>
            <a:ext cx="8638920" cy="367920"/>
          </a:xfrm>
          <a:prstGeom prst="rect">
            <a:avLst/>
          </a:prstGeom>
          <a:noFill/>
          <a:ln w="0">
            <a:noFill/>
          </a:ln>
        </p:spPr>
        <p:txBody>
          <a:bodyPr lIns="0" rIns="90000" tIns="45000" bIns="0" anchor="t">
            <a:noAutofit/>
          </a:bodyPr>
          <a:p>
            <a:pPr marL="181080" indent="-181080">
              <a:lnSpc>
                <a:spcPct val="100000"/>
              </a:lnSpc>
              <a:spcAft>
                <a:spcPts val="479"/>
              </a:spcAft>
              <a:buClr>
                <a:srgbClr val="005ead"/>
              </a:buClr>
              <a:buFont typeface="Wingdings" charset="2"/>
              <a:buChar char=""/>
              <a:tabLst>
                <a:tab algn="l" pos="0"/>
              </a:tabLst>
            </a:pPr>
            <a:r>
              <a:rPr b="0" lang="de-DE" sz="1600" spc="-1" strike="noStrike">
                <a:solidFill>
                  <a:srgbClr val="000000"/>
                </a:solidFill>
                <a:latin typeface="Arial"/>
                <a:ea typeface="ＭＳ Ｐゴシック"/>
              </a:rPr>
              <a:t>Recherche zu den Technologien für die LLM Kompression</a:t>
            </a:r>
            <a:endParaRPr b="0" lang="en-US" sz="1600" spc="-1" strike="noStrike">
              <a:solidFill>
                <a:srgbClr val="000000"/>
              </a:solidFill>
              <a:latin typeface="Arial"/>
            </a:endParaRPr>
          </a:p>
        </p:txBody>
      </p:sp>
      <p:sp>
        <p:nvSpPr>
          <p:cNvPr id="277" name="PlaceHolder 3"/>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Aktivitäten</a:t>
            </a:r>
            <a:endParaRPr b="0" lang="en-US" sz="2400" spc="-1" strike="noStrike">
              <a:solidFill>
                <a:srgbClr val="0028ad"/>
              </a:solidFill>
              <a:latin typeface="Arial"/>
            </a:endParaRPr>
          </a:p>
        </p:txBody>
      </p:sp>
    </p:spTree>
  </p:cSld>
  <p:transition>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p:nvPr>
        </p:nvSpPr>
        <p:spPr>
          <a:xfrm>
            <a:off x="540000" y="1256400"/>
            <a:ext cx="8646840" cy="4863600"/>
          </a:xfrm>
          <a:prstGeom prst="rect">
            <a:avLst/>
          </a:prstGeom>
          <a:noFill/>
          <a:ln w="0">
            <a:noFill/>
          </a:ln>
        </p:spPr>
        <p:txBody>
          <a:bodyPr lIns="0" rIns="0" tIns="0" bIns="0" anchor="t">
            <a:noAutofit/>
          </a:bodyPr>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Low Rank Adaption (Lora)</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rPr>
              <a:t>Grundsätzlich eher ein FineTuning Ansatz als ein Kompressionsverfahren. Das Fine Tuning des Modells kann aber mit deutlich weniger Speicher, als bei anderen Verfahren durchgeführt werden.</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rPr>
              <a:t>Eine Weiterentwicklung stellt QLora dar, welches durch ein spezielles Quantisierungsverfahren, die Fähigkeiten für ein effizientes Fine Tuning noch einmal deutlich erhöht.</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endParaRPr b="0" lang="en-US" sz="1600" spc="-1" strike="noStrike">
              <a:solidFill>
                <a:srgbClr val="000000"/>
              </a:solidFill>
              <a:latin typeface="Arial"/>
            </a:endParaRPr>
          </a:p>
          <a:p>
            <a:pPr marL="181080" indent="-181080">
              <a:spcBef>
                <a:spcPts val="1417"/>
              </a:spcBef>
              <a:buClr>
                <a:srgbClr val="005ead"/>
              </a:buClr>
              <a:buFont typeface="Wingdings" charset="2"/>
              <a:buChar char=""/>
            </a:pPr>
            <a:r>
              <a:rPr b="0" lang="de-DE" sz="1600" spc="-1" strike="noStrike">
                <a:solidFill>
                  <a:srgbClr val="000000"/>
                </a:solidFill>
                <a:latin typeface="Arial"/>
                <a:ea typeface="ＭＳ Ｐゴシック"/>
              </a:rPr>
              <a:t>&gt;&gt; QLora ist ein wichtiger Standard im Bereich des Finetuning und soll daher in den experimentellen Teil der Arbeit mit einbezogen werden. Lora soll zusätzlich betrachte werden</a:t>
            </a:r>
            <a:endParaRPr b="0" lang="en-US" sz="1600" spc="-1" strike="noStrike">
              <a:solidFill>
                <a:srgbClr val="000000"/>
              </a:solidFill>
              <a:latin typeface="Arial"/>
            </a:endParaRPr>
          </a:p>
          <a:p>
            <a:pPr marL="181080" indent="-181080">
              <a:lnSpc>
                <a:spcPct val="100000"/>
              </a:lnSpc>
              <a:spcBef>
                <a:spcPts val="1417"/>
              </a:spcBef>
              <a:buClr>
                <a:srgbClr val="005ead"/>
              </a:buClr>
              <a:buFont typeface="Wingdings" charset="2"/>
              <a:buChar char=""/>
            </a:pPr>
            <a:r>
              <a:rPr b="0" lang="de-DE" sz="1600" spc="-1" strike="noStrike">
                <a:solidFill>
                  <a:srgbClr val="000000"/>
                </a:solidFill>
                <a:latin typeface="Arial"/>
                <a:ea typeface="ＭＳ Ｐゴシック"/>
              </a:rPr>
              <a:t>&gt;&gt; Draft Workflow wurde erstellt. Initiale Experimente ok.</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endParaRPr b="0" lang="en-US" sz="1600" spc="-1" strike="noStrike">
              <a:solidFill>
                <a:srgbClr val="000000"/>
              </a:solidFill>
              <a:latin typeface="Arial"/>
            </a:endParaRPr>
          </a:p>
        </p:txBody>
      </p:sp>
      <p:sp>
        <p:nvSpPr>
          <p:cNvPr id="279" name="PlaceHolder 2"/>
          <p:cNvSpPr>
            <a:spLocks noGrp="1"/>
          </p:cNvSpPr>
          <p:nvPr>
            <p:ph/>
          </p:nvPr>
        </p:nvSpPr>
        <p:spPr>
          <a:xfrm>
            <a:off x="249120" y="536400"/>
            <a:ext cx="8638920" cy="367920"/>
          </a:xfrm>
          <a:prstGeom prst="rect">
            <a:avLst/>
          </a:prstGeom>
          <a:noFill/>
          <a:ln w="0">
            <a:noFill/>
          </a:ln>
        </p:spPr>
        <p:txBody>
          <a:bodyPr lIns="0" rIns="90000" tIns="45000" bIns="0" anchor="t">
            <a:noAutofit/>
          </a:bodyPr>
          <a:p>
            <a:pPr marL="181080" indent="-181080">
              <a:lnSpc>
                <a:spcPct val="100000"/>
              </a:lnSpc>
              <a:spcAft>
                <a:spcPts val="479"/>
              </a:spcAft>
              <a:buClr>
                <a:srgbClr val="005ead"/>
              </a:buClr>
              <a:buFont typeface="Wingdings" charset="2"/>
              <a:buChar char=""/>
              <a:tabLst>
                <a:tab algn="l" pos="0"/>
              </a:tabLst>
            </a:pPr>
            <a:r>
              <a:rPr b="0" lang="de-DE" sz="1600" spc="-1" strike="noStrike">
                <a:solidFill>
                  <a:srgbClr val="000000"/>
                </a:solidFill>
                <a:latin typeface="Arial"/>
                <a:ea typeface="ＭＳ Ｐゴシック"/>
              </a:rPr>
              <a:t>Recherche zu den Technologien für die LLM Kompression</a:t>
            </a:r>
            <a:endParaRPr b="0" lang="en-US" sz="1600" spc="-1" strike="noStrike">
              <a:solidFill>
                <a:srgbClr val="000000"/>
              </a:solidFill>
              <a:latin typeface="Arial"/>
            </a:endParaRPr>
          </a:p>
        </p:txBody>
      </p:sp>
      <p:sp>
        <p:nvSpPr>
          <p:cNvPr id="280" name="PlaceHolder 3"/>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Aktivitäten</a:t>
            </a:r>
            <a:endParaRPr b="0" lang="en-US" sz="2400" spc="-1" strike="noStrike">
              <a:solidFill>
                <a:srgbClr val="0028ad"/>
              </a:solidFill>
              <a:latin typeface="Arial"/>
            </a:endParaRPr>
          </a:p>
        </p:txBody>
      </p:sp>
    </p:spTree>
  </p:cSld>
  <p:transition>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p:nvPr>
        </p:nvSpPr>
        <p:spPr>
          <a:xfrm>
            <a:off x="324000" y="1440000"/>
            <a:ext cx="8646840" cy="4863600"/>
          </a:xfrm>
          <a:prstGeom prst="rect">
            <a:avLst/>
          </a:prstGeom>
          <a:noFill/>
          <a:ln w="0">
            <a:noFill/>
          </a:ln>
        </p:spPr>
        <p:txBody>
          <a:bodyPr lIns="0" rIns="0" tIns="0" bIns="0" anchor="t">
            <a:noAutofit/>
          </a:bodyPr>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Pruning - </a:t>
            </a:r>
            <a:r>
              <a:rPr b="0" lang="de-DE" sz="1600" spc="-1" strike="noStrike">
                <a:solidFill>
                  <a:srgbClr val="000000"/>
                </a:solidFill>
                <a:latin typeface="Arial"/>
              </a:rPr>
              <a:t>Entfernen von Weights bzw. Layern im Modell, denen nur ein relativ geringer Beitrag für die Qualität des Modells zugeschrieben wird. </a:t>
            </a:r>
            <a:endParaRPr b="0" lang="en-US" sz="1600" spc="-1" strike="noStrike">
              <a:solidFill>
                <a:srgbClr val="000000"/>
              </a:solidFill>
              <a:latin typeface="Arial"/>
            </a:endParaRPr>
          </a:p>
          <a:p>
            <a:pPr lvl="1" marL="864000" indent="-324000" algn="just">
              <a:spcBef>
                <a:spcPts val="1134"/>
              </a:spcBef>
              <a:buClr>
                <a:srgbClr val="000000"/>
              </a:buClr>
              <a:buSzPct val="75000"/>
              <a:buFont typeface="Symbol" charset="2"/>
              <a:buChar char=""/>
            </a:pPr>
            <a:r>
              <a:rPr b="1" lang="de-DE" sz="1600" spc="-1" strike="noStrike">
                <a:solidFill>
                  <a:srgbClr val="000000"/>
                </a:solidFill>
                <a:latin typeface="Arial"/>
              </a:rPr>
              <a:t>PruneMe Verfahren:</a:t>
            </a:r>
            <a:r>
              <a:rPr b="0" lang="de-DE" sz="1600" spc="-1" strike="noStrike">
                <a:solidFill>
                  <a:srgbClr val="000000"/>
                </a:solidFill>
                <a:latin typeface="Arial"/>
              </a:rPr>
              <a:t> Analysiert die Veränderungen zwischen den einzelnen Layern und in entfernt in einem zweiten Schritt Bereiche, bei denen nur geringe Unterschiede vorhanden sind</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1" lang="de-DE" sz="1600" spc="-1" strike="noStrike">
                <a:solidFill>
                  <a:srgbClr val="000000"/>
                </a:solidFill>
                <a:latin typeface="Arial"/>
              </a:rPr>
              <a:t>Wanda:</a:t>
            </a:r>
            <a:r>
              <a:rPr b="0" lang="de-DE" sz="1600" spc="-1" strike="noStrike">
                <a:solidFill>
                  <a:srgbClr val="000000"/>
                </a:solidFill>
                <a:latin typeface="Arial"/>
              </a:rPr>
              <a:t> Bei diesem Ansatz werden einzelne Weights unter Berücksichtigung der zugehörigen Aktivierung aus dem Modell gelöscht. Das Verfahren ist eine Weiterentwicklung des älteren SparseGPT Verfahrens</a:t>
            </a:r>
            <a:endParaRPr b="0" lang="en-US" sz="1600" spc="-1" strike="noStrike">
              <a:solidFill>
                <a:srgbClr val="000000"/>
              </a:solidFill>
              <a:latin typeface="Arial"/>
            </a:endParaRPr>
          </a:p>
          <a:p>
            <a:pPr marL="181080" indent="-181080">
              <a:spcBef>
                <a:spcPts val="1417"/>
              </a:spcBef>
              <a:buClr>
                <a:srgbClr val="005ead"/>
              </a:buClr>
              <a:buFont typeface="Wingdings" charset="2"/>
              <a:buChar char=""/>
            </a:pPr>
            <a:r>
              <a:rPr b="0" lang="de-DE" sz="1600" spc="-1" strike="noStrike">
                <a:solidFill>
                  <a:srgbClr val="000000"/>
                </a:solidFill>
                <a:latin typeface="Arial"/>
                <a:ea typeface="ＭＳ Ｐゴシック"/>
              </a:rPr>
              <a:t>&gt;&gt; Da beide Verfahren unterschiedliche Ansätze verwenden, sollen beide in dem Projekt verglichen werden.</a:t>
            </a:r>
            <a:endParaRPr b="0" lang="en-US" sz="1600" spc="-1" strike="noStrike">
              <a:solidFill>
                <a:srgbClr val="000000"/>
              </a:solidFill>
              <a:latin typeface="Arial"/>
            </a:endParaRPr>
          </a:p>
          <a:p>
            <a:pPr marL="181080" indent="-181080">
              <a:lnSpc>
                <a:spcPct val="100000"/>
              </a:lnSpc>
              <a:spcBef>
                <a:spcPts val="1417"/>
              </a:spcBef>
              <a:buClr>
                <a:srgbClr val="005ead"/>
              </a:buClr>
              <a:buFont typeface="Wingdings" charset="2"/>
              <a:buChar char=""/>
            </a:pPr>
            <a:r>
              <a:rPr b="0" lang="de-DE" sz="1600" spc="-1" strike="noStrike">
                <a:solidFill>
                  <a:srgbClr val="000000"/>
                </a:solidFill>
                <a:latin typeface="Arial"/>
                <a:ea typeface="ＭＳ Ｐゴシック"/>
              </a:rPr>
              <a:t>&gt;&gt; Draft Workflow wurde erstellt. Initiale Experimente ok.</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endParaRPr b="0" lang="en-US" sz="1600" spc="-1" strike="noStrike">
              <a:solidFill>
                <a:srgbClr val="000000"/>
              </a:solidFill>
              <a:latin typeface="Arial"/>
            </a:endParaRPr>
          </a:p>
        </p:txBody>
      </p:sp>
      <p:sp>
        <p:nvSpPr>
          <p:cNvPr id="282" name="PlaceHolder 2"/>
          <p:cNvSpPr>
            <a:spLocks noGrp="1"/>
          </p:cNvSpPr>
          <p:nvPr>
            <p:ph/>
          </p:nvPr>
        </p:nvSpPr>
        <p:spPr>
          <a:xfrm>
            <a:off x="249120" y="536400"/>
            <a:ext cx="8638920" cy="367920"/>
          </a:xfrm>
          <a:prstGeom prst="rect">
            <a:avLst/>
          </a:prstGeom>
          <a:noFill/>
          <a:ln w="0">
            <a:noFill/>
          </a:ln>
        </p:spPr>
        <p:txBody>
          <a:bodyPr lIns="0" rIns="90000" tIns="45000" bIns="0" anchor="t">
            <a:noAutofit/>
          </a:bodyPr>
          <a:p>
            <a:pPr marL="181080" indent="-181080">
              <a:lnSpc>
                <a:spcPct val="100000"/>
              </a:lnSpc>
              <a:spcAft>
                <a:spcPts val="479"/>
              </a:spcAft>
              <a:buClr>
                <a:srgbClr val="005ead"/>
              </a:buClr>
              <a:buFont typeface="Wingdings" charset="2"/>
              <a:buChar char=""/>
              <a:tabLst>
                <a:tab algn="l" pos="0"/>
              </a:tabLst>
            </a:pPr>
            <a:r>
              <a:rPr b="0" lang="de-DE" sz="1600" spc="-1" strike="noStrike">
                <a:solidFill>
                  <a:srgbClr val="000000"/>
                </a:solidFill>
                <a:latin typeface="Arial"/>
                <a:ea typeface="ＭＳ Ｐゴシック"/>
              </a:rPr>
              <a:t>Recherche zu den Technologien für die LLM Kompression</a:t>
            </a:r>
            <a:endParaRPr b="0" lang="en-US" sz="1600" spc="-1" strike="noStrike">
              <a:solidFill>
                <a:srgbClr val="000000"/>
              </a:solidFill>
              <a:latin typeface="Arial"/>
            </a:endParaRPr>
          </a:p>
        </p:txBody>
      </p:sp>
      <p:sp>
        <p:nvSpPr>
          <p:cNvPr id="283" name="PlaceHolder 3"/>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Aktivitäten</a:t>
            </a:r>
            <a:endParaRPr b="0" lang="en-US" sz="2400" spc="-1" strike="noStrike">
              <a:solidFill>
                <a:srgbClr val="0028ad"/>
              </a:solidFill>
              <a:latin typeface="Arial"/>
            </a:endParaRPr>
          </a:p>
        </p:txBody>
      </p:sp>
    </p:spTree>
  </p:cSld>
  <p:transition>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p:nvPr>
        </p:nvSpPr>
        <p:spPr>
          <a:xfrm>
            <a:off x="540000" y="1440000"/>
            <a:ext cx="8646840" cy="4863600"/>
          </a:xfrm>
          <a:prstGeom prst="rect">
            <a:avLst/>
          </a:prstGeom>
          <a:noFill/>
          <a:ln w="0">
            <a:noFill/>
          </a:ln>
        </p:spPr>
        <p:txBody>
          <a:bodyPr lIns="0" rIns="0" tIns="0" bIns="0" anchor="t">
            <a:noAutofit/>
          </a:bodyPr>
          <a:p>
            <a:pPr marL="181080" indent="-181080">
              <a:lnSpc>
                <a:spcPct val="100000"/>
              </a:lnSpc>
              <a:spcAft>
                <a:spcPts val="479"/>
              </a:spcAft>
              <a:buClr>
                <a:srgbClr val="005ead"/>
              </a:buClr>
              <a:buFont typeface="Wingdings" charset="2"/>
              <a:buChar char=""/>
            </a:pPr>
            <a:r>
              <a:rPr b="0" lang="de-DE" sz="1600" spc="-1" strike="noStrike">
                <a:solidFill>
                  <a:srgbClr val="000000"/>
                </a:solidFill>
                <a:latin typeface="Arial"/>
                <a:ea typeface="ＭＳ Ｐゴシック"/>
              </a:rPr>
              <a:t>Knowledge Distillation</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Arial"/>
                <a:ea typeface="ＭＳ Ｐゴシック"/>
              </a:rPr>
              <a:t>Verfahren bei dem ein Student Modell mit Hilfe eines Lehrer Modells trainiert wird. Dabei wird das Student Modell darauf hin optimiert, zu einem bestimmten Datensatz, die Aussagen des Lehrer Modells nachzubilden.</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endParaRPr b="0" lang="en-US" sz="1600" spc="-1" strike="noStrike">
              <a:solidFill>
                <a:srgbClr val="000000"/>
              </a:solidFill>
              <a:latin typeface="Arial"/>
            </a:endParaRPr>
          </a:p>
          <a:p>
            <a:pPr marL="181080" indent="-181080">
              <a:spcBef>
                <a:spcPts val="1417"/>
              </a:spcBef>
              <a:buClr>
                <a:srgbClr val="005ead"/>
              </a:buClr>
              <a:buFont typeface="Wingdings" charset="2"/>
              <a:buChar char=""/>
            </a:pPr>
            <a:r>
              <a:rPr b="0" lang="de-DE" sz="1600" spc="-1" strike="noStrike">
                <a:solidFill>
                  <a:srgbClr val="000000"/>
                </a:solidFill>
                <a:latin typeface="Arial"/>
                <a:ea typeface="ＭＳ Ｐゴシック"/>
              </a:rPr>
              <a:t>&gt;&gt; Bis jetzt konnten nur sehr einfache Beispiele nachvollzogen werden. Ein befriedigender Workflow, der in der Lage ist dieses Verfahren auf die ausgewählten Modelle abzubilden ist noch nicht etabliert.</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endParaRPr b="0" lang="en-US" sz="1600" spc="-1" strike="noStrike">
              <a:solidFill>
                <a:srgbClr val="000000"/>
              </a:solidFill>
              <a:latin typeface="Arial"/>
            </a:endParaRPr>
          </a:p>
        </p:txBody>
      </p:sp>
      <p:sp>
        <p:nvSpPr>
          <p:cNvPr id="285" name="PlaceHolder 2"/>
          <p:cNvSpPr>
            <a:spLocks noGrp="1"/>
          </p:cNvSpPr>
          <p:nvPr>
            <p:ph/>
          </p:nvPr>
        </p:nvSpPr>
        <p:spPr>
          <a:xfrm>
            <a:off x="249120" y="536400"/>
            <a:ext cx="8638920" cy="367920"/>
          </a:xfrm>
          <a:prstGeom prst="rect">
            <a:avLst/>
          </a:prstGeom>
          <a:noFill/>
          <a:ln w="0">
            <a:noFill/>
          </a:ln>
        </p:spPr>
        <p:txBody>
          <a:bodyPr lIns="0" rIns="90000" tIns="45000" bIns="0" anchor="t">
            <a:noAutofit/>
          </a:bodyPr>
          <a:p>
            <a:pPr marL="181080" indent="-181080">
              <a:lnSpc>
                <a:spcPct val="100000"/>
              </a:lnSpc>
              <a:spcAft>
                <a:spcPts val="479"/>
              </a:spcAft>
              <a:buClr>
                <a:srgbClr val="005ead"/>
              </a:buClr>
              <a:buFont typeface="Wingdings" charset="2"/>
              <a:buChar char=""/>
              <a:tabLst>
                <a:tab algn="l" pos="0"/>
              </a:tabLst>
            </a:pPr>
            <a:r>
              <a:rPr b="0" lang="de-DE" sz="1600" spc="-1" strike="noStrike">
                <a:solidFill>
                  <a:srgbClr val="000000"/>
                </a:solidFill>
                <a:latin typeface="Arial"/>
                <a:ea typeface="ＭＳ Ｐゴシック"/>
              </a:rPr>
              <a:t>Recherche zu den Technologien für die LLM Kompression</a:t>
            </a:r>
            <a:endParaRPr b="0" lang="en-US" sz="1600" spc="-1" strike="noStrike">
              <a:solidFill>
                <a:srgbClr val="000000"/>
              </a:solidFill>
              <a:latin typeface="Arial"/>
            </a:endParaRPr>
          </a:p>
        </p:txBody>
      </p:sp>
      <p:sp>
        <p:nvSpPr>
          <p:cNvPr id="286" name="PlaceHolder 3"/>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Aktivitäten</a:t>
            </a:r>
            <a:endParaRPr b="0" lang="en-US" sz="2400" spc="-1" strike="noStrike">
              <a:solidFill>
                <a:srgbClr val="0028ad"/>
              </a:solidFill>
              <a:latin typeface="Arial"/>
            </a:endParaRPr>
          </a:p>
        </p:txBody>
      </p:sp>
    </p:spTree>
  </p:cSld>
  <p:transition>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p:nvPr>
        </p:nvSpPr>
        <p:spPr>
          <a:xfrm>
            <a:off x="249120" y="536400"/>
            <a:ext cx="8638920" cy="367920"/>
          </a:xfrm>
          <a:prstGeom prst="rect">
            <a:avLst/>
          </a:prstGeom>
          <a:noFill/>
          <a:ln w="0">
            <a:noFill/>
          </a:ln>
        </p:spPr>
        <p:txBody>
          <a:bodyPr lIns="0" rIns="90000" tIns="45000" bIns="0" anchor="t">
            <a:noAutofit/>
          </a:bodyPr>
          <a:p>
            <a:pPr marL="432000" indent="-324000">
              <a:spcBef>
                <a:spcPts val="1417"/>
              </a:spcBef>
              <a:buClr>
                <a:srgbClr val="000000"/>
              </a:buClr>
              <a:buSzPct val="45000"/>
              <a:buFont typeface="Wingdings" charset="2"/>
              <a:buChar char=""/>
            </a:pPr>
            <a:r>
              <a:rPr b="0" lang="en-US" sz="1600" spc="-1" strike="noStrike">
                <a:solidFill>
                  <a:srgbClr val="000000"/>
                </a:solidFill>
                <a:latin typeface="Arial"/>
              </a:rPr>
              <a:t>Planung Experimente</a:t>
            </a:r>
            <a:endParaRPr b="0" lang="en-US" sz="1600" spc="-1" strike="noStrike">
              <a:solidFill>
                <a:srgbClr val="000000"/>
              </a:solidFill>
              <a:latin typeface="Arial"/>
            </a:endParaRPr>
          </a:p>
        </p:txBody>
      </p:sp>
      <p:sp>
        <p:nvSpPr>
          <p:cNvPr id="288" name="PlaceHolder 2"/>
          <p:cNvSpPr>
            <a:spLocks noGrp="1"/>
          </p:cNvSpPr>
          <p:nvPr>
            <p:ph type="title"/>
          </p:nvPr>
        </p:nvSpPr>
        <p:spPr>
          <a:xfrm>
            <a:off x="243000" y="184320"/>
            <a:ext cx="8654040" cy="352080"/>
          </a:xfrm>
          <a:prstGeom prst="rect">
            <a:avLst/>
          </a:prstGeom>
          <a:noFill/>
          <a:ln w="0">
            <a:solidFill>
              <a:srgbClr val="000000">
                <a:alpha val="0"/>
              </a:srgbClr>
            </a:solidFill>
          </a:ln>
        </p:spPr>
        <p:txBody>
          <a:bodyPr lIns="0" rIns="90000" tIns="0" bIns="0" anchor="t">
            <a:noAutofit/>
          </a:bodyPr>
          <a:p>
            <a:pPr>
              <a:lnSpc>
                <a:spcPct val="100000"/>
              </a:lnSpc>
              <a:buNone/>
            </a:pPr>
            <a:r>
              <a:rPr b="1" lang="de-DE" sz="2400" spc="-1" strike="noStrike">
                <a:solidFill>
                  <a:srgbClr val="005ead"/>
                </a:solidFill>
                <a:latin typeface="Arial"/>
                <a:ea typeface="ＭＳ Ｐゴシック"/>
              </a:rPr>
              <a:t>Aktivitäten</a:t>
            </a:r>
            <a:endParaRPr b="0" lang="en-US" sz="2400" spc="-1" strike="noStrike">
              <a:solidFill>
                <a:srgbClr val="0028ad"/>
              </a:solidFill>
              <a:latin typeface="Arial"/>
            </a:endParaRPr>
          </a:p>
        </p:txBody>
      </p:sp>
      <p:pic>
        <p:nvPicPr>
          <p:cNvPr id="289" name="" descr=""/>
          <p:cNvPicPr/>
          <p:nvPr/>
        </p:nvPicPr>
        <p:blipFill>
          <a:blip r:embed="rId1"/>
          <a:stretch/>
        </p:blipFill>
        <p:spPr>
          <a:xfrm>
            <a:off x="432360" y="2484000"/>
            <a:ext cx="8063640" cy="1440000"/>
          </a:xfrm>
          <a:prstGeom prst="rect">
            <a:avLst/>
          </a:prstGeom>
          <a:ln w="0">
            <a:noFill/>
          </a:ln>
        </p:spPr>
      </p:pic>
    </p:spTree>
  </p:cSld>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1191</TotalTime>
  <Application>LibreOffice/7.2.6.2$MacOSX_X86_64 LibreOffice_project/b0ec3a565991f7569a5a7f5d24fed7f52653d754</Application>
  <AppVersion>15.0000</AppVersion>
  <Company>Susanne Hampe</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2024-05-21T18:08:29Z</dcterms:created>
  <dc:creator/>
  <dc:description/>
  <dc:language>de-DE</dc:language>
  <cp:lastModifiedBy/>
  <cp:lastPrinted>2010-04-29T14:30:22Z</cp:lastPrinted>
  <dcterms:modified xsi:type="dcterms:W3CDTF">2024-05-27T14:52:18Z</dcterms:modified>
  <cp:revision>375</cp:revision>
  <dc:subject/>
  <dc:title>Fachhochschule Südwestfalen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(4:3)</vt:lpwstr>
  </property>
  <property fmtid="{D5CDD505-2E9C-101B-9397-08002B2CF9AE}" pid="3" name="Slides">
    <vt:r8>6</vt:r8>
  </property>
</Properties>
</file>